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sldIdLst>
    <p:sldId id="256" r:id="rId2"/>
    <p:sldId id="660" r:id="rId3"/>
    <p:sldId id="531" r:id="rId4"/>
    <p:sldId id="414" r:id="rId5"/>
    <p:sldId id="404" r:id="rId6"/>
    <p:sldId id="502" r:id="rId7"/>
    <p:sldId id="441" r:id="rId8"/>
    <p:sldId id="503" r:id="rId9"/>
    <p:sldId id="442" r:id="rId10"/>
    <p:sldId id="504" r:id="rId11"/>
    <p:sldId id="505" r:id="rId12"/>
    <p:sldId id="508" r:id="rId13"/>
    <p:sldId id="517" r:id="rId14"/>
    <p:sldId id="532" r:id="rId15"/>
    <p:sldId id="509" r:id="rId16"/>
    <p:sldId id="510" r:id="rId17"/>
    <p:sldId id="662" r:id="rId18"/>
    <p:sldId id="511" r:id="rId19"/>
    <p:sldId id="513" r:id="rId20"/>
    <p:sldId id="514" r:id="rId21"/>
    <p:sldId id="451" r:id="rId22"/>
    <p:sldId id="515" r:id="rId23"/>
    <p:sldId id="516" r:id="rId24"/>
    <p:sldId id="518" r:id="rId25"/>
    <p:sldId id="519" r:id="rId26"/>
    <p:sldId id="520" r:id="rId27"/>
    <p:sldId id="521" r:id="rId28"/>
    <p:sldId id="523" r:id="rId29"/>
    <p:sldId id="522" r:id="rId30"/>
    <p:sldId id="544" r:id="rId31"/>
    <p:sldId id="524" r:id="rId32"/>
    <p:sldId id="630" r:id="rId33"/>
    <p:sldId id="526" r:id="rId34"/>
    <p:sldId id="528" r:id="rId35"/>
    <p:sldId id="529" r:id="rId36"/>
    <p:sldId id="530" r:id="rId37"/>
    <p:sldId id="546" r:id="rId38"/>
    <p:sldId id="547" r:id="rId39"/>
    <p:sldId id="661" r:id="rId40"/>
    <p:sldId id="66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3A44F7-A997-4C5B-B9B7-D7FF47F24DC2}" v="98" dt="2023-03-10T07:43:18.606"/>
    <p1510:client id="{9A6E9DCF-A553-4D1E-8952-D5AA17A19F0F}" v="4" dt="2023-03-10T08:40:50.5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76" autoAdjust="0"/>
    <p:restoredTop sz="94660"/>
  </p:normalViewPr>
  <p:slideViewPr>
    <p:cSldViewPr snapToGrid="0">
      <p:cViewPr varScale="1">
        <p:scale>
          <a:sx n="81" d="100"/>
          <a:sy n="81" d="100"/>
        </p:scale>
        <p:origin x="331" y="53"/>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 Zhi Wen, Ian" userId="10427a44-90a0-4c20-831c-e237817aaaf3" providerId="ADAL" clId="{60393A1F-736D-46A9-91B9-616D0C61119F}"/>
    <pc:docChg chg="undo custSel addSld delSld modSld sldOrd">
      <pc:chgData name="Chan Zhi Wen, Ian" userId="10427a44-90a0-4c20-831c-e237817aaaf3" providerId="ADAL" clId="{60393A1F-736D-46A9-91B9-616D0C61119F}" dt="2021-09-06T06:25:14.513" v="2528" actId="20577"/>
      <pc:docMkLst>
        <pc:docMk/>
      </pc:docMkLst>
      <pc:sldChg chg="modSp mod">
        <pc:chgData name="Chan Zhi Wen, Ian" userId="10427a44-90a0-4c20-831c-e237817aaaf3" providerId="ADAL" clId="{60393A1F-736D-46A9-91B9-616D0C61119F}" dt="2021-09-05T09:04:21.076" v="16" actId="20577"/>
        <pc:sldMkLst>
          <pc:docMk/>
          <pc:sldMk cId="160192915" sldId="256"/>
        </pc:sldMkLst>
        <pc:spChg chg="mod">
          <ac:chgData name="Chan Zhi Wen, Ian" userId="10427a44-90a0-4c20-831c-e237817aaaf3" providerId="ADAL" clId="{60393A1F-736D-46A9-91B9-616D0C61119F}" dt="2021-09-05T09:04:21.076" v="16" actId="20577"/>
          <ac:spMkLst>
            <pc:docMk/>
            <pc:sldMk cId="160192915" sldId="256"/>
            <ac:spMk id="2" creationId="{63D0D704-AC16-4E9C-85E5-2F85FA028E67}"/>
          </ac:spMkLst>
        </pc:spChg>
        <pc:spChg chg="mod">
          <ac:chgData name="Chan Zhi Wen, Ian" userId="10427a44-90a0-4c20-831c-e237817aaaf3" providerId="ADAL" clId="{60393A1F-736D-46A9-91B9-616D0C61119F}" dt="2021-09-05T08:04:01.746" v="7" actId="20577"/>
          <ac:spMkLst>
            <pc:docMk/>
            <pc:sldMk cId="160192915" sldId="256"/>
            <ac:spMk id="7" creationId="{5730E69B-5CB0-4B9D-98FA-66B11F4AE7DD}"/>
          </ac:spMkLst>
        </pc:spChg>
      </pc:sldChg>
      <pc:sldChg chg="addSp modSp mod">
        <pc:chgData name="Chan Zhi Wen, Ian" userId="10427a44-90a0-4c20-831c-e237817aaaf3" providerId="ADAL" clId="{60393A1F-736D-46A9-91B9-616D0C61119F}" dt="2021-09-06T06:25:14.513" v="2528" actId="20577"/>
        <pc:sldMkLst>
          <pc:docMk/>
          <pc:sldMk cId="2839095037" sldId="401"/>
        </pc:sldMkLst>
        <pc:spChg chg="add mod">
          <ac:chgData name="Chan Zhi Wen, Ian" userId="10427a44-90a0-4c20-831c-e237817aaaf3" providerId="ADAL" clId="{60393A1F-736D-46A9-91B9-616D0C61119F}" dt="2021-09-06T06:25:14.513" v="2528" actId="20577"/>
          <ac:spMkLst>
            <pc:docMk/>
            <pc:sldMk cId="2839095037" sldId="401"/>
            <ac:spMk id="4" creationId="{28BB4EA4-8EF4-430D-8980-11A7EFFA9F42}"/>
          </ac:spMkLst>
        </pc:spChg>
      </pc:sldChg>
      <pc:sldChg chg="modSp mod">
        <pc:chgData name="Chan Zhi Wen, Ian" userId="10427a44-90a0-4c20-831c-e237817aaaf3" providerId="ADAL" clId="{60393A1F-736D-46A9-91B9-616D0C61119F}" dt="2021-09-05T08:04:14.684" v="10" actId="121"/>
        <pc:sldMkLst>
          <pc:docMk/>
          <pc:sldMk cId="3758621571" sldId="403"/>
        </pc:sldMkLst>
        <pc:spChg chg="mod">
          <ac:chgData name="Chan Zhi Wen, Ian" userId="10427a44-90a0-4c20-831c-e237817aaaf3" providerId="ADAL" clId="{60393A1F-736D-46A9-91B9-616D0C61119F}" dt="2021-09-05T08:04:14.684" v="10" actId="121"/>
          <ac:spMkLst>
            <pc:docMk/>
            <pc:sldMk cId="3758621571" sldId="403"/>
            <ac:spMk id="4" creationId="{9C58A57A-54EE-4616-A00A-DF3BB4ECC7D2}"/>
          </ac:spMkLst>
        </pc:spChg>
      </pc:sldChg>
      <pc:sldChg chg="addSp modSp mod">
        <pc:chgData name="Chan Zhi Wen, Ian" userId="10427a44-90a0-4c20-831c-e237817aaaf3" providerId="ADAL" clId="{60393A1F-736D-46A9-91B9-616D0C61119F}" dt="2021-09-06T06:19:02.216" v="2440" actId="1037"/>
        <pc:sldMkLst>
          <pc:docMk/>
          <pc:sldMk cId="443757506" sldId="404"/>
        </pc:sldMkLst>
        <pc:spChg chg="mod">
          <ac:chgData name="Chan Zhi Wen, Ian" userId="10427a44-90a0-4c20-831c-e237817aaaf3" providerId="ADAL" clId="{60393A1F-736D-46A9-91B9-616D0C61119F}" dt="2021-09-06T05:34:13.461" v="74" actId="20577"/>
          <ac:spMkLst>
            <pc:docMk/>
            <pc:sldMk cId="443757506" sldId="404"/>
            <ac:spMk id="2" creationId="{FCF73F3D-7CBD-46D3-AD51-D6E4EA1B7A38}"/>
          </ac:spMkLst>
        </pc:spChg>
        <pc:spChg chg="mod">
          <ac:chgData name="Chan Zhi Wen, Ian" userId="10427a44-90a0-4c20-831c-e237817aaaf3" providerId="ADAL" clId="{60393A1F-736D-46A9-91B9-616D0C61119F}" dt="2021-09-06T06:07:18.356" v="1327" actId="20577"/>
          <ac:spMkLst>
            <pc:docMk/>
            <pc:sldMk cId="443757506" sldId="404"/>
            <ac:spMk id="3" creationId="{E6CD1D97-2687-4B15-BF3D-D09058FCEB2F}"/>
          </ac:spMkLst>
        </pc:spChg>
        <pc:spChg chg="add mod">
          <ac:chgData name="Chan Zhi Wen, Ian" userId="10427a44-90a0-4c20-831c-e237817aaaf3" providerId="ADAL" clId="{60393A1F-736D-46A9-91B9-616D0C61119F}" dt="2021-09-06T06:17:19.667" v="2225" actId="1037"/>
          <ac:spMkLst>
            <pc:docMk/>
            <pc:sldMk cId="443757506" sldId="404"/>
            <ac:spMk id="9" creationId="{96809B8F-9B0B-4DA5-9607-7114037FC07D}"/>
          </ac:spMkLst>
        </pc:spChg>
        <pc:spChg chg="add mod">
          <ac:chgData name="Chan Zhi Wen, Ian" userId="10427a44-90a0-4c20-831c-e237817aaaf3" providerId="ADAL" clId="{60393A1F-736D-46A9-91B9-616D0C61119F}" dt="2021-09-06T06:18:15.179" v="2426" actId="1035"/>
          <ac:spMkLst>
            <pc:docMk/>
            <pc:sldMk cId="443757506" sldId="404"/>
            <ac:spMk id="10" creationId="{322C343F-E1C2-4B21-9BC5-ACAE20A8CF60}"/>
          </ac:spMkLst>
        </pc:spChg>
        <pc:spChg chg="add mod">
          <ac:chgData name="Chan Zhi Wen, Ian" userId="10427a44-90a0-4c20-831c-e237817aaaf3" providerId="ADAL" clId="{60393A1F-736D-46A9-91B9-616D0C61119F}" dt="2021-09-06T06:19:02.216" v="2440" actId="1037"/>
          <ac:spMkLst>
            <pc:docMk/>
            <pc:sldMk cId="443757506" sldId="404"/>
            <ac:spMk id="11" creationId="{E5319E0E-C9DD-44FD-8B6A-68F1E83BDAC1}"/>
          </ac:spMkLst>
        </pc:spChg>
        <pc:picChg chg="add mod">
          <ac:chgData name="Chan Zhi Wen, Ian" userId="10427a44-90a0-4c20-831c-e237817aaaf3" providerId="ADAL" clId="{60393A1F-736D-46A9-91B9-616D0C61119F}" dt="2021-09-06T06:17:19.667" v="2225" actId="1037"/>
          <ac:picMkLst>
            <pc:docMk/>
            <pc:sldMk cId="443757506" sldId="404"/>
            <ac:picMk id="6" creationId="{0512A4BF-FD86-4E12-A7EF-EBEA12F0AD7E}"/>
          </ac:picMkLst>
        </pc:picChg>
        <pc:picChg chg="add mod">
          <ac:chgData name="Chan Zhi Wen, Ian" userId="10427a44-90a0-4c20-831c-e237817aaaf3" providerId="ADAL" clId="{60393A1F-736D-46A9-91B9-616D0C61119F}" dt="2021-09-06T06:17:19.667" v="2225" actId="1037"/>
          <ac:picMkLst>
            <pc:docMk/>
            <pc:sldMk cId="443757506" sldId="404"/>
            <ac:picMk id="7" creationId="{4AA1410E-4E61-498E-84A5-80EA269A7F3B}"/>
          </ac:picMkLst>
        </pc:picChg>
        <pc:picChg chg="add mod">
          <ac:chgData name="Chan Zhi Wen, Ian" userId="10427a44-90a0-4c20-831c-e237817aaaf3" providerId="ADAL" clId="{60393A1F-736D-46A9-91B9-616D0C61119F}" dt="2021-09-06T06:17:19.667" v="2225" actId="1037"/>
          <ac:picMkLst>
            <pc:docMk/>
            <pc:sldMk cId="443757506" sldId="404"/>
            <ac:picMk id="8" creationId="{0BF2D87A-976E-4A6E-B66A-E1623B3A0D48}"/>
          </ac:picMkLst>
        </pc:picChg>
      </pc:sldChg>
      <pc:sldChg chg="modSp mod">
        <pc:chgData name="Chan Zhi Wen, Ian" userId="10427a44-90a0-4c20-831c-e237817aaaf3" providerId="ADAL" clId="{60393A1F-736D-46A9-91B9-616D0C61119F}" dt="2021-09-06T05:34:00.574" v="71" actId="20577"/>
        <pc:sldMkLst>
          <pc:docMk/>
          <pc:sldMk cId="3865693650" sldId="414"/>
        </pc:sldMkLst>
        <pc:spChg chg="mod">
          <ac:chgData name="Chan Zhi Wen, Ian" userId="10427a44-90a0-4c20-831c-e237817aaaf3" providerId="ADAL" clId="{60393A1F-736D-46A9-91B9-616D0C61119F}" dt="2021-09-06T05:34:00.574" v="71" actId="20577"/>
          <ac:spMkLst>
            <pc:docMk/>
            <pc:sldMk cId="3865693650" sldId="414"/>
            <ac:spMk id="2" creationId="{A26C2038-4E1A-4E26-99ED-E98533277339}"/>
          </ac:spMkLst>
        </pc:spChg>
        <pc:spChg chg="mod">
          <ac:chgData name="Chan Zhi Wen, Ian" userId="10427a44-90a0-4c20-831c-e237817aaaf3" providerId="ADAL" clId="{60393A1F-736D-46A9-91B9-616D0C61119F}" dt="2021-09-06T05:33:13.844" v="46" actId="207"/>
          <ac:spMkLst>
            <pc:docMk/>
            <pc:sldMk cId="3865693650" sldId="414"/>
            <ac:spMk id="3" creationId="{DA13C78F-C99F-42FA-823B-98A8A52EC600}"/>
          </ac:spMkLst>
        </pc:spChg>
      </pc:sldChg>
      <pc:sldChg chg="modSp mod">
        <pc:chgData name="Chan Zhi Wen, Ian" userId="10427a44-90a0-4c20-831c-e237817aaaf3" providerId="ADAL" clId="{60393A1F-736D-46A9-91B9-616D0C61119F}" dt="2021-09-06T06:25:02.361" v="2519" actId="20577"/>
        <pc:sldMkLst>
          <pc:docMk/>
          <pc:sldMk cId="3502943448" sldId="433"/>
        </pc:sldMkLst>
        <pc:spChg chg="mod">
          <ac:chgData name="Chan Zhi Wen, Ian" userId="10427a44-90a0-4c20-831c-e237817aaaf3" providerId="ADAL" clId="{60393A1F-736D-46A9-91B9-616D0C61119F}" dt="2021-09-06T06:24:44.219" v="2513" actId="20577"/>
          <ac:spMkLst>
            <pc:docMk/>
            <pc:sldMk cId="3502943448" sldId="433"/>
            <ac:spMk id="3" creationId="{6F5FD510-41FE-471E-BA39-1ED6C093BFB6}"/>
          </ac:spMkLst>
        </pc:spChg>
        <pc:spChg chg="mod">
          <ac:chgData name="Chan Zhi Wen, Ian" userId="10427a44-90a0-4c20-831c-e237817aaaf3" providerId="ADAL" clId="{60393A1F-736D-46A9-91B9-616D0C61119F}" dt="2021-09-06T06:25:02.361" v="2519" actId="20577"/>
          <ac:spMkLst>
            <pc:docMk/>
            <pc:sldMk cId="3502943448" sldId="433"/>
            <ac:spMk id="6" creationId="{C1EA703B-590C-447E-B325-48A851CB807F}"/>
          </ac:spMkLst>
        </pc:spChg>
      </pc:sldChg>
      <pc:sldChg chg="modSp mod">
        <pc:chgData name="Chan Zhi Wen, Ian" userId="10427a44-90a0-4c20-831c-e237817aaaf3" providerId="ADAL" clId="{60393A1F-736D-46A9-91B9-616D0C61119F}" dt="2021-09-06T06:24:58.235" v="2517" actId="20577"/>
        <pc:sldMkLst>
          <pc:docMk/>
          <pc:sldMk cId="839455101" sldId="434"/>
        </pc:sldMkLst>
        <pc:spChg chg="mod">
          <ac:chgData name="Chan Zhi Wen, Ian" userId="10427a44-90a0-4c20-831c-e237817aaaf3" providerId="ADAL" clId="{60393A1F-736D-46A9-91B9-616D0C61119F}" dt="2021-09-06T06:24:54.583" v="2515" actId="20577"/>
          <ac:spMkLst>
            <pc:docMk/>
            <pc:sldMk cId="839455101" sldId="434"/>
            <ac:spMk id="3" creationId="{6F5FD510-41FE-471E-BA39-1ED6C093BFB6}"/>
          </ac:spMkLst>
        </pc:spChg>
        <pc:spChg chg="mod">
          <ac:chgData name="Chan Zhi Wen, Ian" userId="10427a44-90a0-4c20-831c-e237817aaaf3" providerId="ADAL" clId="{60393A1F-736D-46A9-91B9-616D0C61119F}" dt="2021-09-06T06:24:58.235" v="2517" actId="20577"/>
          <ac:spMkLst>
            <pc:docMk/>
            <pc:sldMk cId="839455101" sldId="434"/>
            <ac:spMk id="6" creationId="{C1EA703B-590C-447E-B325-48A851CB807F}"/>
          </ac:spMkLst>
        </pc:spChg>
      </pc:sldChg>
      <pc:sldChg chg="modSp add mod ord">
        <pc:chgData name="Chan Zhi Wen, Ian" userId="10427a44-90a0-4c20-831c-e237817aaaf3" providerId="ADAL" clId="{60393A1F-736D-46A9-91B9-616D0C61119F}" dt="2021-09-06T06:19:24.403" v="2442"/>
        <pc:sldMkLst>
          <pc:docMk/>
          <pc:sldMk cId="1832318327" sldId="440"/>
        </pc:sldMkLst>
        <pc:spChg chg="mod">
          <ac:chgData name="Chan Zhi Wen, Ian" userId="10427a44-90a0-4c20-831c-e237817aaaf3" providerId="ADAL" clId="{60393A1F-736D-46A9-91B9-616D0C61119F}" dt="2021-09-06T05:37:10.587" v="423" actId="20577"/>
          <ac:spMkLst>
            <pc:docMk/>
            <pc:sldMk cId="1832318327" sldId="440"/>
            <ac:spMk id="3" creationId="{E6CD1D97-2687-4B15-BF3D-D09058FCEB2F}"/>
          </ac:spMkLst>
        </pc:spChg>
        <pc:spChg chg="mod">
          <ac:chgData name="Chan Zhi Wen, Ian" userId="10427a44-90a0-4c20-831c-e237817aaaf3" providerId="ADAL" clId="{60393A1F-736D-46A9-91B9-616D0C61119F}" dt="2021-09-06T05:37:06.221" v="421" actId="20577"/>
          <ac:spMkLst>
            <pc:docMk/>
            <pc:sldMk cId="1832318327" sldId="440"/>
            <ac:spMk id="4" creationId="{BF8C7584-A87F-4849-A6AB-1E007BABBBE0}"/>
          </ac:spMkLst>
        </pc:spChg>
      </pc:sldChg>
      <pc:sldChg chg="modSp add mod">
        <pc:chgData name="Chan Zhi Wen, Ian" userId="10427a44-90a0-4c20-831c-e237817aaaf3" providerId="ADAL" clId="{60393A1F-736D-46A9-91B9-616D0C61119F}" dt="2021-09-06T06:20:32.172" v="2491" actId="20577"/>
        <pc:sldMkLst>
          <pc:docMk/>
          <pc:sldMk cId="3791852003" sldId="441"/>
        </pc:sldMkLst>
        <pc:spChg chg="mod">
          <ac:chgData name="Chan Zhi Wen, Ian" userId="10427a44-90a0-4c20-831c-e237817aaaf3" providerId="ADAL" clId="{60393A1F-736D-46A9-91B9-616D0C61119F}" dt="2021-09-06T06:20:32.172" v="2491" actId="20577"/>
          <ac:spMkLst>
            <pc:docMk/>
            <pc:sldMk cId="3791852003" sldId="441"/>
            <ac:spMk id="3" creationId="{E6CD1D97-2687-4B15-BF3D-D09058FCEB2F}"/>
          </ac:spMkLst>
        </pc:spChg>
      </pc:sldChg>
      <pc:sldChg chg="modSp add mod">
        <pc:chgData name="Chan Zhi Wen, Ian" userId="10427a44-90a0-4c20-831c-e237817aaaf3" providerId="ADAL" clId="{60393A1F-736D-46A9-91B9-616D0C61119F}" dt="2021-09-06T06:23:24.276" v="2502" actId="20577"/>
        <pc:sldMkLst>
          <pc:docMk/>
          <pc:sldMk cId="1999503506" sldId="442"/>
        </pc:sldMkLst>
        <pc:spChg chg="mod">
          <ac:chgData name="Chan Zhi Wen, Ian" userId="10427a44-90a0-4c20-831c-e237817aaaf3" providerId="ADAL" clId="{60393A1F-736D-46A9-91B9-616D0C61119F}" dt="2021-09-06T06:23:24.276" v="2502" actId="20577"/>
          <ac:spMkLst>
            <pc:docMk/>
            <pc:sldMk cId="1999503506" sldId="442"/>
            <ac:spMk id="2" creationId="{FCF73F3D-7CBD-46D3-AD51-D6E4EA1B7A38}"/>
          </ac:spMkLst>
        </pc:spChg>
      </pc:sldChg>
    </pc:docChg>
  </pc:docChgLst>
  <pc:docChgLst>
    <pc:chgData name="Chan Zhi Wen, Ian" userId="10427a44-90a0-4c20-831c-e237817aaaf3" providerId="ADAL" clId="{3E100793-6F9F-495D-97CF-C61EA23EDB5A}"/>
    <pc:docChg chg="undo redo custSel addSld delSld modSld sldOrd modMainMaster">
      <pc:chgData name="Chan Zhi Wen, Ian" userId="10427a44-90a0-4c20-831c-e237817aaaf3" providerId="ADAL" clId="{3E100793-6F9F-495D-97CF-C61EA23EDB5A}" dt="2021-08-29T10:18:26.605" v="33938" actId="20577"/>
      <pc:docMkLst>
        <pc:docMk/>
      </pc:docMkLst>
      <pc:sldChg chg="addSp delSp modSp new mod ord">
        <pc:chgData name="Chan Zhi Wen, Ian" userId="10427a44-90a0-4c20-831c-e237817aaaf3" providerId="ADAL" clId="{3E100793-6F9F-495D-97CF-C61EA23EDB5A}" dt="2021-08-18T16:32:02.791" v="1913"/>
        <pc:sldMkLst>
          <pc:docMk/>
          <pc:sldMk cId="160192915" sldId="256"/>
        </pc:sldMkLst>
        <pc:spChg chg="mod">
          <ac:chgData name="Chan Zhi Wen, Ian" userId="10427a44-90a0-4c20-831c-e237817aaaf3" providerId="ADAL" clId="{3E100793-6F9F-495D-97CF-C61EA23EDB5A}" dt="2021-08-18T10:38:39.787" v="87" actId="403"/>
          <ac:spMkLst>
            <pc:docMk/>
            <pc:sldMk cId="160192915" sldId="256"/>
            <ac:spMk id="2" creationId="{63D0D704-AC16-4E9C-85E5-2F85FA028E67}"/>
          </ac:spMkLst>
        </pc:spChg>
        <pc:spChg chg="del">
          <ac:chgData name="Chan Zhi Wen, Ian" userId="10427a44-90a0-4c20-831c-e237817aaaf3" providerId="ADAL" clId="{3E100793-6F9F-495D-97CF-C61EA23EDB5A}" dt="2021-08-18T10:37:21.973" v="55" actId="478"/>
          <ac:spMkLst>
            <pc:docMk/>
            <pc:sldMk cId="160192915" sldId="256"/>
            <ac:spMk id="3" creationId="{22A479B5-3B5B-43D2-A252-4CD6E564B78D}"/>
          </ac:spMkLst>
        </pc:spChg>
        <pc:spChg chg="add del mod">
          <ac:chgData name="Chan Zhi Wen, Ian" userId="10427a44-90a0-4c20-831c-e237817aaaf3" providerId="ADAL" clId="{3E100793-6F9F-495D-97CF-C61EA23EDB5A}" dt="2021-08-18T10:36:29.011" v="2"/>
          <ac:spMkLst>
            <pc:docMk/>
            <pc:sldMk cId="160192915" sldId="256"/>
            <ac:spMk id="4" creationId="{C050EB29-F29F-40E0-9EAA-E32B38BCBCA2}"/>
          </ac:spMkLst>
        </pc:spChg>
        <pc:spChg chg="add mod">
          <ac:chgData name="Chan Zhi Wen, Ian" userId="10427a44-90a0-4c20-831c-e237817aaaf3" providerId="ADAL" clId="{3E100793-6F9F-495D-97CF-C61EA23EDB5A}" dt="2021-08-18T10:38:14.275" v="75" actId="1036"/>
          <ac:spMkLst>
            <pc:docMk/>
            <pc:sldMk cId="160192915" sldId="256"/>
            <ac:spMk id="5" creationId="{5BA0A55E-EE45-43C3-A86E-2D4E7FD139E0}"/>
          </ac:spMkLst>
        </pc:spChg>
        <pc:spChg chg="add mod">
          <ac:chgData name="Chan Zhi Wen, Ian" userId="10427a44-90a0-4c20-831c-e237817aaaf3" providerId="ADAL" clId="{3E100793-6F9F-495D-97CF-C61EA23EDB5A}" dt="2021-08-18T10:38:14.275" v="75" actId="1036"/>
          <ac:spMkLst>
            <pc:docMk/>
            <pc:sldMk cId="160192915" sldId="256"/>
            <ac:spMk id="6" creationId="{7938CE11-A92B-44C0-9EB1-98C096858EDE}"/>
          </ac:spMkLst>
        </pc:spChg>
        <pc:spChg chg="add mod">
          <ac:chgData name="Chan Zhi Wen, Ian" userId="10427a44-90a0-4c20-831c-e237817aaaf3" providerId="ADAL" clId="{3E100793-6F9F-495D-97CF-C61EA23EDB5A}" dt="2021-08-18T10:38:14.275" v="75" actId="1036"/>
          <ac:spMkLst>
            <pc:docMk/>
            <pc:sldMk cId="160192915" sldId="256"/>
            <ac:spMk id="7" creationId="{5730E69B-5CB0-4B9D-98FA-66B11F4AE7DD}"/>
          </ac:spMkLst>
        </pc:spChg>
        <pc:spChg chg="add mod">
          <ac:chgData name="Chan Zhi Wen, Ian" userId="10427a44-90a0-4c20-831c-e237817aaaf3" providerId="ADAL" clId="{3E100793-6F9F-495D-97CF-C61EA23EDB5A}" dt="2021-08-18T10:37:19.572" v="54" actId="1038"/>
          <ac:spMkLst>
            <pc:docMk/>
            <pc:sldMk cId="160192915" sldId="256"/>
            <ac:spMk id="8" creationId="{5EE1A43C-5430-4C91-BE68-3F216D778484}"/>
          </ac:spMkLst>
        </pc:spChg>
        <pc:spChg chg="del">
          <ac:chgData name="Chan Zhi Wen, Ian" userId="10427a44-90a0-4c20-831c-e237817aaaf3" providerId="ADAL" clId="{3E100793-6F9F-495D-97CF-C61EA23EDB5A}" dt="2021-08-18T10:45:49.153" v="227"/>
          <ac:spMkLst>
            <pc:docMk/>
            <pc:sldMk cId="160192915" sldId="256"/>
            <ac:spMk id="10" creationId="{CDE8D857-C1E7-4D2C-8870-AA147D88EE27}"/>
          </ac:spMkLst>
        </pc:spChg>
        <pc:picChg chg="add mod">
          <ac:chgData name="Chan Zhi Wen, Ian" userId="10427a44-90a0-4c20-831c-e237817aaaf3" providerId="ADAL" clId="{3E100793-6F9F-495D-97CF-C61EA23EDB5A}" dt="2021-08-18T10:38:45.957" v="90" actId="1037"/>
          <ac:picMkLst>
            <pc:docMk/>
            <pc:sldMk cId="160192915" sldId="256"/>
            <ac:picMk id="9" creationId="{BD93CFAA-7404-4B38-9BB9-5A49D0242785}"/>
          </ac:picMkLst>
        </pc:picChg>
      </pc:sldChg>
      <pc:sldChg chg="delSp modSp add mod ord">
        <pc:chgData name="Chan Zhi Wen, Ian" userId="10427a44-90a0-4c20-831c-e237817aaaf3" providerId="ADAL" clId="{3E100793-6F9F-495D-97CF-C61EA23EDB5A}" dt="2021-08-29T03:35:45.415" v="33003" actId="20577"/>
        <pc:sldMkLst>
          <pc:docMk/>
          <pc:sldMk cId="1684960867" sldId="262"/>
        </pc:sldMkLst>
        <pc:spChg chg="mod">
          <ac:chgData name="Chan Zhi Wen, Ian" userId="10427a44-90a0-4c20-831c-e237817aaaf3" providerId="ADAL" clId="{3E100793-6F9F-495D-97CF-C61EA23EDB5A}" dt="2021-08-18T14:05:04.565" v="457" actId="20577"/>
          <ac:spMkLst>
            <pc:docMk/>
            <pc:sldMk cId="1684960867" sldId="262"/>
            <ac:spMk id="2" creationId="{FCF73F3D-7CBD-46D3-AD51-D6E4EA1B7A38}"/>
          </ac:spMkLst>
        </pc:spChg>
        <pc:spChg chg="mod">
          <ac:chgData name="Chan Zhi Wen, Ian" userId="10427a44-90a0-4c20-831c-e237817aaaf3" providerId="ADAL" clId="{3E100793-6F9F-495D-97CF-C61EA23EDB5A}" dt="2021-08-29T03:35:45.415" v="33003" actId="20577"/>
          <ac:spMkLst>
            <pc:docMk/>
            <pc:sldMk cId="1684960867" sldId="262"/>
            <ac:spMk id="3" creationId="{E6CD1D97-2687-4B15-BF3D-D09058FCEB2F}"/>
          </ac:spMkLst>
        </pc:spChg>
        <pc:spChg chg="del">
          <ac:chgData name="Chan Zhi Wen, Ian" userId="10427a44-90a0-4c20-831c-e237817aaaf3" providerId="ADAL" clId="{3E100793-6F9F-495D-97CF-C61EA23EDB5A}" dt="2021-08-18T14:05:42.982" v="473" actId="478"/>
          <ac:spMkLst>
            <pc:docMk/>
            <pc:sldMk cId="1684960867" sldId="262"/>
            <ac:spMk id="6" creationId="{2FA907ED-6D04-441D-BFFF-475633536930}"/>
          </ac:spMkLst>
        </pc:spChg>
        <pc:spChg chg="del">
          <ac:chgData name="Chan Zhi Wen, Ian" userId="10427a44-90a0-4c20-831c-e237817aaaf3" providerId="ADAL" clId="{3E100793-6F9F-495D-97CF-C61EA23EDB5A}" dt="2021-08-18T14:05:42.982" v="473" actId="478"/>
          <ac:spMkLst>
            <pc:docMk/>
            <pc:sldMk cId="1684960867" sldId="262"/>
            <ac:spMk id="7" creationId="{1ECF042C-3637-4ADB-A572-AE6060F98E95}"/>
          </ac:spMkLst>
        </pc:spChg>
        <pc:spChg chg="del">
          <ac:chgData name="Chan Zhi Wen, Ian" userId="10427a44-90a0-4c20-831c-e237817aaaf3" providerId="ADAL" clId="{3E100793-6F9F-495D-97CF-C61EA23EDB5A}" dt="2021-08-18T14:05:42.982" v="473" actId="478"/>
          <ac:spMkLst>
            <pc:docMk/>
            <pc:sldMk cId="1684960867" sldId="262"/>
            <ac:spMk id="8" creationId="{78F5BA8A-A759-411A-AE3A-35EAC29C6EF2}"/>
          </ac:spMkLst>
        </pc:spChg>
        <pc:spChg chg="del">
          <ac:chgData name="Chan Zhi Wen, Ian" userId="10427a44-90a0-4c20-831c-e237817aaaf3" providerId="ADAL" clId="{3E100793-6F9F-495D-97CF-C61EA23EDB5A}" dt="2021-08-18T14:05:42.982" v="473" actId="478"/>
          <ac:spMkLst>
            <pc:docMk/>
            <pc:sldMk cId="1684960867" sldId="262"/>
            <ac:spMk id="9" creationId="{24D5CFB2-9449-49BB-B69E-1845EDF41F58}"/>
          </ac:spMkLst>
        </pc:spChg>
        <pc:spChg chg="del">
          <ac:chgData name="Chan Zhi Wen, Ian" userId="10427a44-90a0-4c20-831c-e237817aaaf3" providerId="ADAL" clId="{3E100793-6F9F-495D-97CF-C61EA23EDB5A}" dt="2021-08-18T14:05:42.982" v="473" actId="478"/>
          <ac:spMkLst>
            <pc:docMk/>
            <pc:sldMk cId="1684960867" sldId="262"/>
            <ac:spMk id="10" creationId="{CD04C892-65DB-41A8-8E1A-7C89A5211DE5}"/>
          </ac:spMkLst>
        </pc:spChg>
        <pc:spChg chg="del">
          <ac:chgData name="Chan Zhi Wen, Ian" userId="10427a44-90a0-4c20-831c-e237817aaaf3" providerId="ADAL" clId="{3E100793-6F9F-495D-97CF-C61EA23EDB5A}" dt="2021-08-18T14:05:42.982" v="473" actId="478"/>
          <ac:spMkLst>
            <pc:docMk/>
            <pc:sldMk cId="1684960867" sldId="262"/>
            <ac:spMk id="11" creationId="{0B5C7458-9336-4127-B4B3-8A26FEDD9752}"/>
          </ac:spMkLst>
        </pc:spChg>
        <pc:spChg chg="del">
          <ac:chgData name="Chan Zhi Wen, Ian" userId="10427a44-90a0-4c20-831c-e237817aaaf3" providerId="ADAL" clId="{3E100793-6F9F-495D-97CF-C61EA23EDB5A}" dt="2021-08-18T14:05:42.982" v="473" actId="478"/>
          <ac:spMkLst>
            <pc:docMk/>
            <pc:sldMk cId="1684960867" sldId="262"/>
            <ac:spMk id="12" creationId="{6BD8ED50-03F2-4351-BE75-22D45183A7F9}"/>
          </ac:spMkLst>
        </pc:spChg>
        <pc:spChg chg="del">
          <ac:chgData name="Chan Zhi Wen, Ian" userId="10427a44-90a0-4c20-831c-e237817aaaf3" providerId="ADAL" clId="{3E100793-6F9F-495D-97CF-C61EA23EDB5A}" dt="2021-08-18T14:05:42.982" v="473" actId="478"/>
          <ac:spMkLst>
            <pc:docMk/>
            <pc:sldMk cId="1684960867" sldId="262"/>
            <ac:spMk id="13" creationId="{A2E742B6-4406-4039-8727-EA8DF26FB362}"/>
          </ac:spMkLst>
        </pc:spChg>
        <pc:spChg chg="del">
          <ac:chgData name="Chan Zhi Wen, Ian" userId="10427a44-90a0-4c20-831c-e237817aaaf3" providerId="ADAL" clId="{3E100793-6F9F-495D-97CF-C61EA23EDB5A}" dt="2021-08-18T14:05:42.982" v="473" actId="478"/>
          <ac:spMkLst>
            <pc:docMk/>
            <pc:sldMk cId="1684960867" sldId="262"/>
            <ac:spMk id="14" creationId="{B9283920-43D0-4CF8-9CCD-10ED51AB0EBA}"/>
          </ac:spMkLst>
        </pc:spChg>
        <pc:spChg chg="del">
          <ac:chgData name="Chan Zhi Wen, Ian" userId="10427a44-90a0-4c20-831c-e237817aaaf3" providerId="ADAL" clId="{3E100793-6F9F-495D-97CF-C61EA23EDB5A}" dt="2021-08-18T14:05:42.982" v="473" actId="478"/>
          <ac:spMkLst>
            <pc:docMk/>
            <pc:sldMk cId="1684960867" sldId="262"/>
            <ac:spMk id="15" creationId="{331B81E8-157D-4AC2-ACB5-4981514C92E1}"/>
          </ac:spMkLst>
        </pc:spChg>
        <pc:spChg chg="del">
          <ac:chgData name="Chan Zhi Wen, Ian" userId="10427a44-90a0-4c20-831c-e237817aaaf3" providerId="ADAL" clId="{3E100793-6F9F-495D-97CF-C61EA23EDB5A}" dt="2021-08-18T14:05:42.982" v="473" actId="478"/>
          <ac:spMkLst>
            <pc:docMk/>
            <pc:sldMk cId="1684960867" sldId="262"/>
            <ac:spMk id="16" creationId="{9D487C88-89CE-449B-9098-EAD0000ADFAF}"/>
          </ac:spMkLst>
        </pc:spChg>
        <pc:spChg chg="del">
          <ac:chgData name="Chan Zhi Wen, Ian" userId="10427a44-90a0-4c20-831c-e237817aaaf3" providerId="ADAL" clId="{3E100793-6F9F-495D-97CF-C61EA23EDB5A}" dt="2021-08-18T14:05:42.982" v="473" actId="478"/>
          <ac:spMkLst>
            <pc:docMk/>
            <pc:sldMk cId="1684960867" sldId="262"/>
            <ac:spMk id="17" creationId="{474DF6F1-F5FF-4F22-83CA-1B7DAAA7375E}"/>
          </ac:spMkLst>
        </pc:spChg>
        <pc:spChg chg="del">
          <ac:chgData name="Chan Zhi Wen, Ian" userId="10427a44-90a0-4c20-831c-e237817aaaf3" providerId="ADAL" clId="{3E100793-6F9F-495D-97CF-C61EA23EDB5A}" dt="2021-08-18T14:05:42.982" v="473" actId="478"/>
          <ac:spMkLst>
            <pc:docMk/>
            <pc:sldMk cId="1684960867" sldId="262"/>
            <ac:spMk id="19" creationId="{E28E1D20-4B54-4769-AD52-0BB781E10AC6}"/>
          </ac:spMkLst>
        </pc:spChg>
        <pc:cxnChg chg="del">
          <ac:chgData name="Chan Zhi Wen, Ian" userId="10427a44-90a0-4c20-831c-e237817aaaf3" providerId="ADAL" clId="{3E100793-6F9F-495D-97CF-C61EA23EDB5A}" dt="2021-08-18T14:05:42.982" v="473" actId="478"/>
          <ac:cxnSpMkLst>
            <pc:docMk/>
            <pc:sldMk cId="1684960867" sldId="262"/>
            <ac:cxnSpMk id="18" creationId="{1E31724B-EC01-4D9E-A834-30D4CB51596E}"/>
          </ac:cxnSpMkLst>
        </pc:cxnChg>
      </pc:sldChg>
      <pc:sldChg chg="addSp delSp modSp add mod">
        <pc:chgData name="Chan Zhi Wen, Ian" userId="10427a44-90a0-4c20-831c-e237817aaaf3" providerId="ADAL" clId="{3E100793-6F9F-495D-97CF-C61EA23EDB5A}" dt="2021-08-29T05:19:59.433" v="33316" actId="20577"/>
        <pc:sldMkLst>
          <pc:docMk/>
          <pc:sldMk cId="2665708932" sldId="263"/>
        </pc:sldMkLst>
        <pc:spChg chg="mod">
          <ac:chgData name="Chan Zhi Wen, Ian" userId="10427a44-90a0-4c20-831c-e237817aaaf3" providerId="ADAL" clId="{3E100793-6F9F-495D-97CF-C61EA23EDB5A}" dt="2021-08-18T14:52:41.200" v="1012" actId="20577"/>
          <ac:spMkLst>
            <pc:docMk/>
            <pc:sldMk cId="2665708932" sldId="263"/>
            <ac:spMk id="2" creationId="{FCF73F3D-7CBD-46D3-AD51-D6E4EA1B7A38}"/>
          </ac:spMkLst>
        </pc:spChg>
        <pc:spChg chg="del">
          <ac:chgData name="Chan Zhi Wen, Ian" userId="10427a44-90a0-4c20-831c-e237817aaaf3" providerId="ADAL" clId="{3E100793-6F9F-495D-97CF-C61EA23EDB5A}" dt="2021-08-18T14:55:17.106" v="1013" actId="478"/>
          <ac:spMkLst>
            <pc:docMk/>
            <pc:sldMk cId="2665708932" sldId="263"/>
            <ac:spMk id="3" creationId="{E6CD1D97-2687-4B15-BF3D-D09058FCEB2F}"/>
          </ac:spMkLst>
        </pc:spChg>
        <pc:spChg chg="add mod ord">
          <ac:chgData name="Chan Zhi Wen, Ian" userId="10427a44-90a0-4c20-831c-e237817aaaf3" providerId="ADAL" clId="{3E100793-6F9F-495D-97CF-C61EA23EDB5A}" dt="2021-08-28T15:22:08.737" v="20502" actId="1036"/>
          <ac:spMkLst>
            <pc:docMk/>
            <pc:sldMk cId="2665708932" sldId="263"/>
            <ac:spMk id="6" creationId="{7FEB9A9C-221A-4310-82B6-BF88E9B0ECB1}"/>
          </ac:spMkLst>
        </pc:spChg>
        <pc:spChg chg="add del mod">
          <ac:chgData name="Chan Zhi Wen, Ian" userId="10427a44-90a0-4c20-831c-e237817aaaf3" providerId="ADAL" clId="{3E100793-6F9F-495D-97CF-C61EA23EDB5A}" dt="2021-08-18T14:55:20.564" v="1014" actId="478"/>
          <ac:spMkLst>
            <pc:docMk/>
            <pc:sldMk cId="2665708932" sldId="263"/>
            <ac:spMk id="7" creationId="{15D23333-ADA0-48D5-A8D4-836A1BAC038E}"/>
          </ac:spMkLst>
        </pc:spChg>
        <pc:spChg chg="add del mod">
          <ac:chgData name="Chan Zhi Wen, Ian" userId="10427a44-90a0-4c20-831c-e237817aaaf3" providerId="ADAL" clId="{3E100793-6F9F-495D-97CF-C61EA23EDB5A}" dt="2021-08-18T14:55:55.642" v="1018"/>
          <ac:spMkLst>
            <pc:docMk/>
            <pc:sldMk cId="2665708932" sldId="263"/>
            <ac:spMk id="8" creationId="{937B2869-48B0-4DC6-BCE1-2DDD205C130A}"/>
          </ac:spMkLst>
        </pc:spChg>
        <pc:spChg chg="add del mod">
          <ac:chgData name="Chan Zhi Wen, Ian" userId="10427a44-90a0-4c20-831c-e237817aaaf3" providerId="ADAL" clId="{3E100793-6F9F-495D-97CF-C61EA23EDB5A}" dt="2021-08-18T14:55:55.642" v="1018"/>
          <ac:spMkLst>
            <pc:docMk/>
            <pc:sldMk cId="2665708932" sldId="263"/>
            <ac:spMk id="9" creationId="{45B06966-DF8C-4777-8C6C-2139864FEAF9}"/>
          </ac:spMkLst>
        </pc:spChg>
        <pc:spChg chg="add del mod">
          <ac:chgData name="Chan Zhi Wen, Ian" userId="10427a44-90a0-4c20-831c-e237817aaaf3" providerId="ADAL" clId="{3E100793-6F9F-495D-97CF-C61EA23EDB5A}" dt="2021-08-18T14:55:55.642" v="1018"/>
          <ac:spMkLst>
            <pc:docMk/>
            <pc:sldMk cId="2665708932" sldId="263"/>
            <ac:spMk id="10" creationId="{77D50B53-673B-4E58-B144-4CD31633BD9A}"/>
          </ac:spMkLst>
        </pc:spChg>
        <pc:spChg chg="add del mod">
          <ac:chgData name="Chan Zhi Wen, Ian" userId="10427a44-90a0-4c20-831c-e237817aaaf3" providerId="ADAL" clId="{3E100793-6F9F-495D-97CF-C61EA23EDB5A}" dt="2021-08-18T14:55:55.642" v="1018"/>
          <ac:spMkLst>
            <pc:docMk/>
            <pc:sldMk cId="2665708932" sldId="263"/>
            <ac:spMk id="12" creationId="{A2483A26-0B8D-4404-8E7B-515DA54FC7B1}"/>
          </ac:spMkLst>
        </pc:spChg>
        <pc:spChg chg="add del mod">
          <ac:chgData name="Chan Zhi Wen, Ian" userId="10427a44-90a0-4c20-831c-e237817aaaf3" providerId="ADAL" clId="{3E100793-6F9F-495D-97CF-C61EA23EDB5A}" dt="2021-08-18T14:55:55.642" v="1018"/>
          <ac:spMkLst>
            <pc:docMk/>
            <pc:sldMk cId="2665708932" sldId="263"/>
            <ac:spMk id="13" creationId="{32E535EC-F337-48A1-9F32-32A85C4A27E9}"/>
          </ac:spMkLst>
        </pc:spChg>
        <pc:spChg chg="add del mod">
          <ac:chgData name="Chan Zhi Wen, Ian" userId="10427a44-90a0-4c20-831c-e237817aaaf3" providerId="ADAL" clId="{3E100793-6F9F-495D-97CF-C61EA23EDB5A}" dt="2021-08-18T14:55:55.642" v="1018"/>
          <ac:spMkLst>
            <pc:docMk/>
            <pc:sldMk cId="2665708932" sldId="263"/>
            <ac:spMk id="14" creationId="{64209D02-182F-468A-A633-F33849200730}"/>
          </ac:spMkLst>
        </pc:spChg>
        <pc:spChg chg="add mod">
          <ac:chgData name="Chan Zhi Wen, Ian" userId="10427a44-90a0-4c20-831c-e237817aaaf3" providerId="ADAL" clId="{3E100793-6F9F-495D-97CF-C61EA23EDB5A}" dt="2021-08-28T15:42:45.593" v="21057" actId="1035"/>
          <ac:spMkLst>
            <pc:docMk/>
            <pc:sldMk cId="2665708932" sldId="263"/>
            <ac:spMk id="15" creationId="{3DB7E1D1-678A-45B4-9C0A-7BF510A8649C}"/>
          </ac:spMkLst>
        </pc:spChg>
        <pc:spChg chg="add del mod">
          <ac:chgData name="Chan Zhi Wen, Ian" userId="10427a44-90a0-4c20-831c-e237817aaaf3" providerId="ADAL" clId="{3E100793-6F9F-495D-97CF-C61EA23EDB5A}" dt="2021-08-18T14:55:55.642" v="1018"/>
          <ac:spMkLst>
            <pc:docMk/>
            <pc:sldMk cId="2665708932" sldId="263"/>
            <ac:spMk id="15" creationId="{C9A5B34E-70A3-47CA-A16C-3420BF5FA033}"/>
          </ac:spMkLst>
        </pc:spChg>
        <pc:spChg chg="add del mod">
          <ac:chgData name="Chan Zhi Wen, Ian" userId="10427a44-90a0-4c20-831c-e237817aaaf3" providerId="ADAL" clId="{3E100793-6F9F-495D-97CF-C61EA23EDB5A}" dt="2021-08-18T14:55:55.642" v="1018"/>
          <ac:spMkLst>
            <pc:docMk/>
            <pc:sldMk cId="2665708932" sldId="263"/>
            <ac:spMk id="16" creationId="{B6A50417-367A-461B-8861-0F2816FB5AAA}"/>
          </ac:spMkLst>
        </pc:spChg>
        <pc:spChg chg="add del mod">
          <ac:chgData name="Chan Zhi Wen, Ian" userId="10427a44-90a0-4c20-831c-e237817aaaf3" providerId="ADAL" clId="{3E100793-6F9F-495D-97CF-C61EA23EDB5A}" dt="2021-08-18T14:55:55.642" v="1018"/>
          <ac:spMkLst>
            <pc:docMk/>
            <pc:sldMk cId="2665708932" sldId="263"/>
            <ac:spMk id="19" creationId="{44A998BC-D65E-43F8-BE5A-8B05C8C15129}"/>
          </ac:spMkLst>
        </pc:spChg>
        <pc:spChg chg="add mod">
          <ac:chgData name="Chan Zhi Wen, Ian" userId="10427a44-90a0-4c20-831c-e237817aaaf3" providerId="ADAL" clId="{3E100793-6F9F-495D-97CF-C61EA23EDB5A}" dt="2021-08-28T15:42:45.593" v="21057" actId="1035"/>
          <ac:spMkLst>
            <pc:docMk/>
            <pc:sldMk cId="2665708932" sldId="263"/>
            <ac:spMk id="20" creationId="{3EFA30A0-BBCD-496F-9B56-495F100D1D6A}"/>
          </ac:spMkLst>
        </pc:spChg>
        <pc:spChg chg="add mod">
          <ac:chgData name="Chan Zhi Wen, Ian" userId="10427a44-90a0-4c20-831c-e237817aaaf3" providerId="ADAL" clId="{3E100793-6F9F-495D-97CF-C61EA23EDB5A}" dt="2021-08-28T15:42:45.593" v="21057" actId="1035"/>
          <ac:spMkLst>
            <pc:docMk/>
            <pc:sldMk cId="2665708932" sldId="263"/>
            <ac:spMk id="21" creationId="{045C7510-12C0-486B-9448-237B1E5D77B9}"/>
          </ac:spMkLst>
        </pc:spChg>
        <pc:spChg chg="add mod">
          <ac:chgData name="Chan Zhi Wen, Ian" userId="10427a44-90a0-4c20-831c-e237817aaaf3" providerId="ADAL" clId="{3E100793-6F9F-495D-97CF-C61EA23EDB5A}" dt="2021-08-28T15:42:45.593" v="21057" actId="1035"/>
          <ac:spMkLst>
            <pc:docMk/>
            <pc:sldMk cId="2665708932" sldId="263"/>
            <ac:spMk id="23" creationId="{C7938B23-3111-4FBA-A1C1-69578069BF83}"/>
          </ac:spMkLst>
        </pc:spChg>
        <pc:spChg chg="add mod">
          <ac:chgData name="Chan Zhi Wen, Ian" userId="10427a44-90a0-4c20-831c-e237817aaaf3" providerId="ADAL" clId="{3E100793-6F9F-495D-97CF-C61EA23EDB5A}" dt="2021-08-28T15:42:45.593" v="21057" actId="1035"/>
          <ac:spMkLst>
            <pc:docMk/>
            <pc:sldMk cId="2665708932" sldId="263"/>
            <ac:spMk id="24" creationId="{DF59A924-E1F1-4AF6-8A3E-0117349FAF69}"/>
          </ac:spMkLst>
        </pc:spChg>
        <pc:spChg chg="add mod">
          <ac:chgData name="Chan Zhi Wen, Ian" userId="10427a44-90a0-4c20-831c-e237817aaaf3" providerId="ADAL" clId="{3E100793-6F9F-495D-97CF-C61EA23EDB5A}" dt="2021-08-28T15:42:45.593" v="21057" actId="1035"/>
          <ac:spMkLst>
            <pc:docMk/>
            <pc:sldMk cId="2665708932" sldId="263"/>
            <ac:spMk id="25" creationId="{7DF4619A-52AA-4FA1-8BE9-A045431F5261}"/>
          </ac:spMkLst>
        </pc:spChg>
        <pc:spChg chg="add mod">
          <ac:chgData name="Chan Zhi Wen, Ian" userId="10427a44-90a0-4c20-831c-e237817aaaf3" providerId="ADAL" clId="{3E100793-6F9F-495D-97CF-C61EA23EDB5A}" dt="2021-08-28T15:42:45.593" v="21057" actId="1035"/>
          <ac:spMkLst>
            <pc:docMk/>
            <pc:sldMk cId="2665708932" sldId="263"/>
            <ac:spMk id="26" creationId="{C6E10A6D-95FF-4303-9D90-59F6777FE0E7}"/>
          </ac:spMkLst>
        </pc:spChg>
        <pc:spChg chg="add del mod">
          <ac:chgData name="Chan Zhi Wen, Ian" userId="10427a44-90a0-4c20-831c-e237817aaaf3" providerId="ADAL" clId="{3E100793-6F9F-495D-97CF-C61EA23EDB5A}" dt="2021-08-18T16:16:46.991" v="1592" actId="478"/>
          <ac:spMkLst>
            <pc:docMk/>
            <pc:sldMk cId="2665708932" sldId="263"/>
            <ac:spMk id="27" creationId="{889A08BA-3CB7-4FCD-890C-7FD229700BF4}"/>
          </ac:spMkLst>
        </pc:spChg>
        <pc:spChg chg="add mod">
          <ac:chgData name="Chan Zhi Wen, Ian" userId="10427a44-90a0-4c20-831c-e237817aaaf3" providerId="ADAL" clId="{3E100793-6F9F-495D-97CF-C61EA23EDB5A}" dt="2021-08-29T05:19:59.433" v="33316" actId="20577"/>
          <ac:spMkLst>
            <pc:docMk/>
            <pc:sldMk cId="2665708932" sldId="263"/>
            <ac:spMk id="30" creationId="{C82EEF77-A95C-4965-8DC9-B56063325FDE}"/>
          </ac:spMkLst>
        </pc:spChg>
        <pc:spChg chg="add mod">
          <ac:chgData name="Chan Zhi Wen, Ian" userId="10427a44-90a0-4c20-831c-e237817aaaf3" providerId="ADAL" clId="{3E100793-6F9F-495D-97CF-C61EA23EDB5A}" dt="2021-08-28T15:42:45.593" v="21057" actId="1035"/>
          <ac:spMkLst>
            <pc:docMk/>
            <pc:sldMk cId="2665708932" sldId="263"/>
            <ac:spMk id="31" creationId="{48DA9C0F-760B-49E6-8E9C-38203261EB4B}"/>
          </ac:spMkLst>
        </pc:spChg>
        <pc:spChg chg="add mod">
          <ac:chgData name="Chan Zhi Wen, Ian" userId="10427a44-90a0-4c20-831c-e237817aaaf3" providerId="ADAL" clId="{3E100793-6F9F-495D-97CF-C61EA23EDB5A}" dt="2021-08-28T15:42:45.593" v="21057" actId="1035"/>
          <ac:spMkLst>
            <pc:docMk/>
            <pc:sldMk cId="2665708932" sldId="263"/>
            <ac:spMk id="32" creationId="{8D46FDFF-3D9E-4E65-949E-F3358A36FAA7}"/>
          </ac:spMkLst>
        </pc:spChg>
        <pc:spChg chg="add mod">
          <ac:chgData name="Chan Zhi Wen, Ian" userId="10427a44-90a0-4c20-831c-e237817aaaf3" providerId="ADAL" clId="{3E100793-6F9F-495D-97CF-C61EA23EDB5A}" dt="2021-08-28T15:42:45.593" v="21057" actId="1035"/>
          <ac:spMkLst>
            <pc:docMk/>
            <pc:sldMk cId="2665708932" sldId="263"/>
            <ac:spMk id="33" creationId="{04B6CFF0-B36B-44CA-AEE7-ED986E5558A9}"/>
          </ac:spMkLst>
        </pc:spChg>
        <pc:spChg chg="add mod">
          <ac:chgData name="Chan Zhi Wen, Ian" userId="10427a44-90a0-4c20-831c-e237817aaaf3" providerId="ADAL" clId="{3E100793-6F9F-495D-97CF-C61EA23EDB5A}" dt="2021-08-28T15:42:45.593" v="21057" actId="1035"/>
          <ac:spMkLst>
            <pc:docMk/>
            <pc:sldMk cId="2665708932" sldId="263"/>
            <ac:spMk id="34" creationId="{46A177EE-0DA2-4D4F-83C0-D2C30234FCE7}"/>
          </ac:spMkLst>
        </pc:spChg>
        <pc:spChg chg="add del mod">
          <ac:chgData name="Chan Zhi Wen, Ian" userId="10427a44-90a0-4c20-831c-e237817aaaf3" providerId="ADAL" clId="{3E100793-6F9F-495D-97CF-C61EA23EDB5A}" dt="2021-08-18T15:14:23.109" v="1368" actId="478"/>
          <ac:spMkLst>
            <pc:docMk/>
            <pc:sldMk cId="2665708932" sldId="263"/>
            <ac:spMk id="35" creationId="{338497D9-617C-46FC-B89A-23EEE7CA4247}"/>
          </ac:spMkLst>
        </pc:spChg>
        <pc:spChg chg="add mod">
          <ac:chgData name="Chan Zhi Wen, Ian" userId="10427a44-90a0-4c20-831c-e237817aaaf3" providerId="ADAL" clId="{3E100793-6F9F-495D-97CF-C61EA23EDB5A}" dt="2021-08-28T15:42:45.593" v="21057" actId="1035"/>
          <ac:spMkLst>
            <pc:docMk/>
            <pc:sldMk cId="2665708932" sldId="263"/>
            <ac:spMk id="36" creationId="{F7C1FCF1-A574-41B9-9A69-D94CBE1F1486}"/>
          </ac:spMkLst>
        </pc:spChg>
        <pc:spChg chg="add mod">
          <ac:chgData name="Chan Zhi Wen, Ian" userId="10427a44-90a0-4c20-831c-e237817aaaf3" providerId="ADAL" clId="{3E100793-6F9F-495D-97CF-C61EA23EDB5A}" dt="2021-08-28T15:42:45.593" v="21057" actId="1035"/>
          <ac:spMkLst>
            <pc:docMk/>
            <pc:sldMk cId="2665708932" sldId="263"/>
            <ac:spMk id="37" creationId="{094B7DB2-F499-4311-8B9A-C19779AC46A6}"/>
          </ac:spMkLst>
        </pc:spChg>
        <pc:spChg chg="add mod">
          <ac:chgData name="Chan Zhi Wen, Ian" userId="10427a44-90a0-4c20-831c-e237817aaaf3" providerId="ADAL" clId="{3E100793-6F9F-495D-97CF-C61EA23EDB5A}" dt="2021-08-28T15:42:45.593" v="21057" actId="1035"/>
          <ac:spMkLst>
            <pc:docMk/>
            <pc:sldMk cId="2665708932" sldId="263"/>
            <ac:spMk id="41" creationId="{F66605A1-74C6-4A46-B5E8-C7F845D02832}"/>
          </ac:spMkLst>
        </pc:spChg>
        <pc:spChg chg="add del mod">
          <ac:chgData name="Chan Zhi Wen, Ian" userId="10427a44-90a0-4c20-831c-e237817aaaf3" providerId="ADAL" clId="{3E100793-6F9F-495D-97CF-C61EA23EDB5A}" dt="2021-08-28T14:49:32.288" v="19651"/>
          <ac:spMkLst>
            <pc:docMk/>
            <pc:sldMk cId="2665708932" sldId="263"/>
            <ac:spMk id="47" creationId="{5E071479-D43F-494B-A1F5-0EA1BD051362}"/>
          </ac:spMkLst>
        </pc:spChg>
        <pc:spChg chg="add mod">
          <ac:chgData name="Chan Zhi Wen, Ian" userId="10427a44-90a0-4c20-831c-e237817aaaf3" providerId="ADAL" clId="{3E100793-6F9F-495D-97CF-C61EA23EDB5A}" dt="2021-08-28T15:42:45.593" v="21057" actId="1035"/>
          <ac:spMkLst>
            <pc:docMk/>
            <pc:sldMk cId="2665708932" sldId="263"/>
            <ac:spMk id="51" creationId="{E945E93D-1591-42F7-930E-F58DA40597B5}"/>
          </ac:spMkLst>
        </pc:spChg>
        <pc:spChg chg="add mod">
          <ac:chgData name="Chan Zhi Wen, Ian" userId="10427a44-90a0-4c20-831c-e237817aaaf3" providerId="ADAL" clId="{3E100793-6F9F-495D-97CF-C61EA23EDB5A}" dt="2021-08-28T15:42:45.593" v="21057" actId="1035"/>
          <ac:spMkLst>
            <pc:docMk/>
            <pc:sldMk cId="2665708932" sldId="263"/>
            <ac:spMk id="52" creationId="{8B8E780B-87EF-4827-AED1-104B602B0121}"/>
          </ac:spMkLst>
        </pc:spChg>
        <pc:spChg chg="add mod">
          <ac:chgData name="Chan Zhi Wen, Ian" userId="10427a44-90a0-4c20-831c-e237817aaaf3" providerId="ADAL" clId="{3E100793-6F9F-495D-97CF-C61EA23EDB5A}" dt="2021-08-28T15:42:45.593" v="21057" actId="1035"/>
          <ac:spMkLst>
            <pc:docMk/>
            <pc:sldMk cId="2665708932" sldId="263"/>
            <ac:spMk id="54" creationId="{80942C3D-0F1D-4B5C-B70E-EB0C6CD971FD}"/>
          </ac:spMkLst>
        </pc:spChg>
        <pc:spChg chg="add mod">
          <ac:chgData name="Chan Zhi Wen, Ian" userId="10427a44-90a0-4c20-831c-e237817aaaf3" providerId="ADAL" clId="{3E100793-6F9F-495D-97CF-C61EA23EDB5A}" dt="2021-08-28T15:42:45.593" v="21057" actId="1035"/>
          <ac:spMkLst>
            <pc:docMk/>
            <pc:sldMk cId="2665708932" sldId="263"/>
            <ac:spMk id="55" creationId="{80C2677A-ADB5-4B4C-BC42-663C03E5304A}"/>
          </ac:spMkLst>
        </pc:spChg>
        <pc:spChg chg="add mod">
          <ac:chgData name="Chan Zhi Wen, Ian" userId="10427a44-90a0-4c20-831c-e237817aaaf3" providerId="ADAL" clId="{3E100793-6F9F-495D-97CF-C61EA23EDB5A}" dt="2021-08-28T15:42:45.593" v="21057" actId="1035"/>
          <ac:spMkLst>
            <pc:docMk/>
            <pc:sldMk cId="2665708932" sldId="263"/>
            <ac:spMk id="56" creationId="{2C6C089C-097E-46CD-8EAA-9456341A2226}"/>
          </ac:spMkLst>
        </pc:spChg>
        <pc:spChg chg="add mod">
          <ac:chgData name="Chan Zhi Wen, Ian" userId="10427a44-90a0-4c20-831c-e237817aaaf3" providerId="ADAL" clId="{3E100793-6F9F-495D-97CF-C61EA23EDB5A}" dt="2021-08-28T15:42:45.593" v="21057" actId="1035"/>
          <ac:spMkLst>
            <pc:docMk/>
            <pc:sldMk cId="2665708932" sldId="263"/>
            <ac:spMk id="65" creationId="{04EAF2E3-DDE2-4565-B36F-500068EC1DCF}"/>
          </ac:spMkLst>
        </pc:spChg>
        <pc:spChg chg="add mod">
          <ac:chgData name="Chan Zhi Wen, Ian" userId="10427a44-90a0-4c20-831c-e237817aaaf3" providerId="ADAL" clId="{3E100793-6F9F-495D-97CF-C61EA23EDB5A}" dt="2021-08-28T15:42:45.593" v="21057" actId="1035"/>
          <ac:spMkLst>
            <pc:docMk/>
            <pc:sldMk cId="2665708932" sldId="263"/>
            <ac:spMk id="94" creationId="{6F1C1D9D-2769-49CE-A33E-5D7B6BFB1846}"/>
          </ac:spMkLst>
        </pc:spChg>
        <pc:spChg chg="add mod">
          <ac:chgData name="Chan Zhi Wen, Ian" userId="10427a44-90a0-4c20-831c-e237817aaaf3" providerId="ADAL" clId="{3E100793-6F9F-495D-97CF-C61EA23EDB5A}" dt="2021-08-28T15:42:45.593" v="21057" actId="1035"/>
          <ac:spMkLst>
            <pc:docMk/>
            <pc:sldMk cId="2665708932" sldId="263"/>
            <ac:spMk id="104" creationId="{C1D9DEEA-0EF4-4695-B60B-4193DC920C28}"/>
          </ac:spMkLst>
        </pc:spChg>
        <pc:spChg chg="add mod">
          <ac:chgData name="Chan Zhi Wen, Ian" userId="10427a44-90a0-4c20-831c-e237817aaaf3" providerId="ADAL" clId="{3E100793-6F9F-495D-97CF-C61EA23EDB5A}" dt="2021-08-28T15:42:45.593" v="21057" actId="1035"/>
          <ac:spMkLst>
            <pc:docMk/>
            <pc:sldMk cId="2665708932" sldId="263"/>
            <ac:spMk id="105" creationId="{CEC7BEBF-F3F5-430F-9FB3-4DA10C6BB757}"/>
          </ac:spMkLst>
        </pc:spChg>
        <pc:spChg chg="add del mod">
          <ac:chgData name="Chan Zhi Wen, Ian" userId="10427a44-90a0-4c20-831c-e237817aaaf3" providerId="ADAL" clId="{3E100793-6F9F-495D-97CF-C61EA23EDB5A}" dt="2021-08-28T15:42:45.593" v="21057" actId="1035"/>
          <ac:spMkLst>
            <pc:docMk/>
            <pc:sldMk cId="2665708932" sldId="263"/>
            <ac:spMk id="118" creationId="{34534F4F-7CA9-455A-A0CF-52E5A64B868B}"/>
          </ac:spMkLst>
        </pc:spChg>
        <pc:spChg chg="add mod">
          <ac:chgData name="Chan Zhi Wen, Ian" userId="10427a44-90a0-4c20-831c-e237817aaaf3" providerId="ADAL" clId="{3E100793-6F9F-495D-97CF-C61EA23EDB5A}" dt="2021-08-28T15:42:45.593" v="21057" actId="1035"/>
          <ac:spMkLst>
            <pc:docMk/>
            <pc:sldMk cId="2665708932" sldId="263"/>
            <ac:spMk id="119" creationId="{60DDDE13-9990-4E73-BAFD-359E82F31CF5}"/>
          </ac:spMkLst>
        </pc:spChg>
        <pc:spChg chg="add mod">
          <ac:chgData name="Chan Zhi Wen, Ian" userId="10427a44-90a0-4c20-831c-e237817aaaf3" providerId="ADAL" clId="{3E100793-6F9F-495D-97CF-C61EA23EDB5A}" dt="2021-08-28T15:42:45.593" v="21057" actId="1035"/>
          <ac:spMkLst>
            <pc:docMk/>
            <pc:sldMk cId="2665708932" sldId="263"/>
            <ac:spMk id="120" creationId="{35AF4FCD-81F3-4D03-A25A-9740635FD695}"/>
          </ac:spMkLst>
        </pc:spChg>
        <pc:cxnChg chg="add del mod">
          <ac:chgData name="Chan Zhi Wen, Ian" userId="10427a44-90a0-4c20-831c-e237817aaaf3" providerId="ADAL" clId="{3E100793-6F9F-495D-97CF-C61EA23EDB5A}" dt="2021-08-18T14:55:55.642" v="1018"/>
          <ac:cxnSpMkLst>
            <pc:docMk/>
            <pc:sldMk cId="2665708932" sldId="263"/>
            <ac:cxnSpMk id="11" creationId="{CC4BF24D-6E64-4537-8AA5-24CBD1125734}"/>
          </ac:cxnSpMkLst>
        </pc:cxnChg>
        <pc:cxnChg chg="add del mod">
          <ac:chgData name="Chan Zhi Wen, Ian" userId="10427a44-90a0-4c20-831c-e237817aaaf3" providerId="ADAL" clId="{3E100793-6F9F-495D-97CF-C61EA23EDB5A}" dt="2021-08-18T14:55:55.642" v="1018"/>
          <ac:cxnSpMkLst>
            <pc:docMk/>
            <pc:sldMk cId="2665708932" sldId="263"/>
            <ac:cxnSpMk id="17" creationId="{1D88688F-4627-4C3B-96AA-0B8AA3F044E7}"/>
          </ac:cxnSpMkLst>
        </pc:cxnChg>
        <pc:cxnChg chg="add del mod">
          <ac:chgData name="Chan Zhi Wen, Ian" userId="10427a44-90a0-4c20-831c-e237817aaaf3" providerId="ADAL" clId="{3E100793-6F9F-495D-97CF-C61EA23EDB5A}" dt="2021-08-18T14:55:55.642" v="1018"/>
          <ac:cxnSpMkLst>
            <pc:docMk/>
            <pc:sldMk cId="2665708932" sldId="263"/>
            <ac:cxnSpMk id="18" creationId="{1B745218-95ED-401F-9784-D6AEFDDB2AC1}"/>
          </ac:cxnSpMkLst>
        </pc:cxnChg>
        <pc:cxnChg chg="add mod">
          <ac:chgData name="Chan Zhi Wen, Ian" userId="10427a44-90a0-4c20-831c-e237817aaaf3" providerId="ADAL" clId="{3E100793-6F9F-495D-97CF-C61EA23EDB5A}" dt="2021-08-28T15:42:45.593" v="21057" actId="1035"/>
          <ac:cxnSpMkLst>
            <pc:docMk/>
            <pc:sldMk cId="2665708932" sldId="263"/>
            <ac:cxnSpMk id="22" creationId="{ACA31432-C3A0-41D6-8192-A7776B17D05F}"/>
          </ac:cxnSpMkLst>
        </pc:cxnChg>
        <pc:cxnChg chg="add mod">
          <ac:chgData name="Chan Zhi Wen, Ian" userId="10427a44-90a0-4c20-831c-e237817aaaf3" providerId="ADAL" clId="{3E100793-6F9F-495D-97CF-C61EA23EDB5A}" dt="2021-08-28T15:42:45.593" v="21057" actId="1035"/>
          <ac:cxnSpMkLst>
            <pc:docMk/>
            <pc:sldMk cId="2665708932" sldId="263"/>
            <ac:cxnSpMk id="28" creationId="{347CA93C-2756-411C-957D-0B942E9158E6}"/>
          </ac:cxnSpMkLst>
        </pc:cxnChg>
        <pc:cxnChg chg="add mod">
          <ac:chgData name="Chan Zhi Wen, Ian" userId="10427a44-90a0-4c20-831c-e237817aaaf3" providerId="ADAL" clId="{3E100793-6F9F-495D-97CF-C61EA23EDB5A}" dt="2021-08-28T15:42:45.593" v="21057" actId="1035"/>
          <ac:cxnSpMkLst>
            <pc:docMk/>
            <pc:sldMk cId="2665708932" sldId="263"/>
            <ac:cxnSpMk id="29" creationId="{CAD6DF9A-C5FA-4743-B4BC-EEAB0CC1D56F}"/>
          </ac:cxnSpMkLst>
        </pc:cxnChg>
        <pc:cxnChg chg="add mod">
          <ac:chgData name="Chan Zhi Wen, Ian" userId="10427a44-90a0-4c20-831c-e237817aaaf3" providerId="ADAL" clId="{3E100793-6F9F-495D-97CF-C61EA23EDB5A}" dt="2021-08-28T15:42:45.593" v="21057" actId="1035"/>
          <ac:cxnSpMkLst>
            <pc:docMk/>
            <pc:sldMk cId="2665708932" sldId="263"/>
            <ac:cxnSpMk id="44" creationId="{12CEAB98-1D88-4AC4-88DA-608CBB9A7E2A}"/>
          </ac:cxnSpMkLst>
        </pc:cxnChg>
        <pc:cxnChg chg="add del mod">
          <ac:chgData name="Chan Zhi Wen, Ian" userId="10427a44-90a0-4c20-831c-e237817aaaf3" providerId="ADAL" clId="{3E100793-6F9F-495D-97CF-C61EA23EDB5A}" dt="2021-08-28T14:49:32.288" v="19651"/>
          <ac:cxnSpMkLst>
            <pc:docMk/>
            <pc:sldMk cId="2665708932" sldId="263"/>
            <ac:cxnSpMk id="46" creationId="{C1166A45-7DB3-498D-A156-9DB906523889}"/>
          </ac:cxnSpMkLst>
        </pc:cxnChg>
        <pc:cxnChg chg="add mod">
          <ac:chgData name="Chan Zhi Wen, Ian" userId="10427a44-90a0-4c20-831c-e237817aaaf3" providerId="ADAL" clId="{3E100793-6F9F-495D-97CF-C61EA23EDB5A}" dt="2021-08-28T15:42:45.593" v="21057" actId="1035"/>
          <ac:cxnSpMkLst>
            <pc:docMk/>
            <pc:sldMk cId="2665708932" sldId="263"/>
            <ac:cxnSpMk id="48" creationId="{2E98A3AB-F330-4C02-960C-89A13207E4C7}"/>
          </ac:cxnSpMkLst>
        </pc:cxnChg>
        <pc:cxnChg chg="add del mod">
          <ac:chgData name="Chan Zhi Wen, Ian" userId="10427a44-90a0-4c20-831c-e237817aaaf3" providerId="ADAL" clId="{3E100793-6F9F-495D-97CF-C61EA23EDB5A}" dt="2021-08-18T15:16:18.454" v="1446"/>
          <ac:cxnSpMkLst>
            <pc:docMk/>
            <pc:sldMk cId="2665708932" sldId="263"/>
            <ac:cxnSpMk id="50" creationId="{E1FDD194-C5C4-4D13-9B39-CB0F14CE6374}"/>
          </ac:cxnSpMkLst>
        </pc:cxnChg>
        <pc:cxnChg chg="add mod">
          <ac:chgData name="Chan Zhi Wen, Ian" userId="10427a44-90a0-4c20-831c-e237817aaaf3" providerId="ADAL" clId="{3E100793-6F9F-495D-97CF-C61EA23EDB5A}" dt="2021-08-28T15:42:45.593" v="21057" actId="1035"/>
          <ac:cxnSpMkLst>
            <pc:docMk/>
            <pc:sldMk cId="2665708932" sldId="263"/>
            <ac:cxnSpMk id="53" creationId="{CB473F6C-0244-4F00-98B8-11031E2F92A6}"/>
          </ac:cxnSpMkLst>
        </pc:cxnChg>
        <pc:cxnChg chg="add mod">
          <ac:chgData name="Chan Zhi Wen, Ian" userId="10427a44-90a0-4c20-831c-e237817aaaf3" providerId="ADAL" clId="{3E100793-6F9F-495D-97CF-C61EA23EDB5A}" dt="2021-08-28T15:42:45.593" v="21057" actId="1035"/>
          <ac:cxnSpMkLst>
            <pc:docMk/>
            <pc:sldMk cId="2665708932" sldId="263"/>
            <ac:cxnSpMk id="66" creationId="{BC3FD0E8-520C-42A6-8BF7-0FD73F8BAB9F}"/>
          </ac:cxnSpMkLst>
        </pc:cxnChg>
        <pc:cxnChg chg="add mod">
          <ac:chgData name="Chan Zhi Wen, Ian" userId="10427a44-90a0-4c20-831c-e237817aaaf3" providerId="ADAL" clId="{3E100793-6F9F-495D-97CF-C61EA23EDB5A}" dt="2021-08-28T15:42:45.593" v="21057" actId="1035"/>
          <ac:cxnSpMkLst>
            <pc:docMk/>
            <pc:sldMk cId="2665708932" sldId="263"/>
            <ac:cxnSpMk id="69" creationId="{C91A52AC-DF19-467D-B2F8-F73F64798AA0}"/>
          </ac:cxnSpMkLst>
        </pc:cxnChg>
        <pc:cxnChg chg="add del mod">
          <ac:chgData name="Chan Zhi Wen, Ian" userId="10427a44-90a0-4c20-831c-e237817aaaf3" providerId="ADAL" clId="{3E100793-6F9F-495D-97CF-C61EA23EDB5A}" dt="2021-08-28T15:42:45.593" v="21057" actId="1035"/>
          <ac:cxnSpMkLst>
            <pc:docMk/>
            <pc:sldMk cId="2665708932" sldId="263"/>
            <ac:cxnSpMk id="72" creationId="{16F1C626-33D7-454A-B8E6-BCC9ECFB0C24}"/>
          </ac:cxnSpMkLst>
        </pc:cxnChg>
        <pc:cxnChg chg="add mod">
          <ac:chgData name="Chan Zhi Wen, Ian" userId="10427a44-90a0-4c20-831c-e237817aaaf3" providerId="ADAL" clId="{3E100793-6F9F-495D-97CF-C61EA23EDB5A}" dt="2021-08-28T15:42:45.593" v="21057" actId="1035"/>
          <ac:cxnSpMkLst>
            <pc:docMk/>
            <pc:sldMk cId="2665708932" sldId="263"/>
            <ac:cxnSpMk id="75" creationId="{889353B1-04FA-4C62-AD78-E59ED7EFBC78}"/>
          </ac:cxnSpMkLst>
        </pc:cxnChg>
        <pc:cxnChg chg="add mod">
          <ac:chgData name="Chan Zhi Wen, Ian" userId="10427a44-90a0-4c20-831c-e237817aaaf3" providerId="ADAL" clId="{3E100793-6F9F-495D-97CF-C61EA23EDB5A}" dt="2021-08-28T15:42:45.593" v="21057" actId="1035"/>
          <ac:cxnSpMkLst>
            <pc:docMk/>
            <pc:sldMk cId="2665708932" sldId="263"/>
            <ac:cxnSpMk id="78" creationId="{B1C015E6-2693-4212-86B6-8F560860E762}"/>
          </ac:cxnSpMkLst>
        </pc:cxnChg>
        <pc:cxnChg chg="add mod">
          <ac:chgData name="Chan Zhi Wen, Ian" userId="10427a44-90a0-4c20-831c-e237817aaaf3" providerId="ADAL" clId="{3E100793-6F9F-495D-97CF-C61EA23EDB5A}" dt="2021-08-28T15:42:45.593" v="21057" actId="1035"/>
          <ac:cxnSpMkLst>
            <pc:docMk/>
            <pc:sldMk cId="2665708932" sldId="263"/>
            <ac:cxnSpMk id="101" creationId="{A7C34B53-A616-423A-852E-7EF4139B34E5}"/>
          </ac:cxnSpMkLst>
        </pc:cxnChg>
      </pc:sldChg>
      <pc:sldChg chg="modSp add mod">
        <pc:chgData name="Chan Zhi Wen, Ian" userId="10427a44-90a0-4c20-831c-e237817aaaf3" providerId="ADAL" clId="{3E100793-6F9F-495D-97CF-C61EA23EDB5A}" dt="2021-08-29T02:53:34.163" v="32783" actId="207"/>
        <pc:sldMkLst>
          <pc:docMk/>
          <pc:sldMk cId="2839095037" sldId="401"/>
        </pc:sldMkLst>
        <pc:spChg chg="mod">
          <ac:chgData name="Chan Zhi Wen, Ian" userId="10427a44-90a0-4c20-831c-e237817aaaf3" providerId="ADAL" clId="{3E100793-6F9F-495D-97CF-C61EA23EDB5A}" dt="2021-08-29T02:53:34.163" v="32783" actId="207"/>
          <ac:spMkLst>
            <pc:docMk/>
            <pc:sldMk cId="2839095037" sldId="401"/>
            <ac:spMk id="2" creationId="{BD25196B-C428-42F3-A20A-182C034923B4}"/>
          </ac:spMkLst>
        </pc:spChg>
      </pc:sldChg>
      <pc:sldMasterChg chg="modSldLayout">
        <pc:chgData name="Chan Zhi Wen, Ian" userId="10427a44-90a0-4c20-831c-e237817aaaf3" providerId="ADAL" clId="{3E100793-6F9F-495D-97CF-C61EA23EDB5A}" dt="2021-08-18T10:43:54.377" v="225" actId="14100"/>
        <pc:sldMasterMkLst>
          <pc:docMk/>
          <pc:sldMasterMk cId="2958860791" sldId="2147483648"/>
        </pc:sldMasterMkLst>
        <pc:sldLayoutChg chg="addSp modSp mod">
          <pc:chgData name="Chan Zhi Wen, Ian" userId="10427a44-90a0-4c20-831c-e237817aaaf3" providerId="ADAL" clId="{3E100793-6F9F-495D-97CF-C61EA23EDB5A}" dt="2021-08-18T10:42:35.105" v="210" actId="1076"/>
          <pc:sldLayoutMkLst>
            <pc:docMk/>
            <pc:sldMasterMk cId="2958860791" sldId="2147483648"/>
            <pc:sldLayoutMk cId="1965639064" sldId="2147483650"/>
          </pc:sldLayoutMkLst>
          <pc:spChg chg="mod">
            <ac:chgData name="Chan Zhi Wen, Ian" userId="10427a44-90a0-4c20-831c-e237817aaaf3" providerId="ADAL" clId="{3E100793-6F9F-495D-97CF-C61EA23EDB5A}" dt="2021-08-18T10:41:25.694" v="192" actId="14100"/>
            <ac:spMkLst>
              <pc:docMk/>
              <pc:sldMasterMk cId="2958860791" sldId="2147483648"/>
              <pc:sldLayoutMk cId="1965639064" sldId="2147483650"/>
              <ac:spMk id="2" creationId="{28767644-56ED-4FF3-A878-175B9DE5C5CC}"/>
            </ac:spMkLst>
          </pc:spChg>
          <pc:spChg chg="mod">
            <ac:chgData name="Chan Zhi Wen, Ian" userId="10427a44-90a0-4c20-831c-e237817aaaf3" providerId="ADAL" clId="{3E100793-6F9F-495D-97CF-C61EA23EDB5A}" dt="2021-08-18T10:42:20.947" v="208" actId="207"/>
            <ac:spMkLst>
              <pc:docMk/>
              <pc:sldMasterMk cId="2958860791" sldId="2147483648"/>
              <pc:sldLayoutMk cId="1965639064" sldId="2147483650"/>
              <ac:spMk id="3" creationId="{00CB49CA-8EFF-4B03-9590-08DD8452D86E}"/>
            </ac:spMkLst>
          </pc:spChg>
          <pc:spChg chg="mod">
            <ac:chgData name="Chan Zhi Wen, Ian" userId="10427a44-90a0-4c20-831c-e237817aaaf3" providerId="ADAL" clId="{3E100793-6F9F-495D-97CF-C61EA23EDB5A}" dt="2021-08-18T10:42:35.105" v="210" actId="1076"/>
            <ac:spMkLst>
              <pc:docMk/>
              <pc:sldMasterMk cId="2958860791" sldId="2147483648"/>
              <pc:sldLayoutMk cId="1965639064" sldId="2147483650"/>
              <ac:spMk id="6" creationId="{5959FF8B-02C9-43DC-8EE7-B090B251661E}"/>
            </ac:spMkLst>
          </pc:spChg>
          <pc:picChg chg="add mod">
            <ac:chgData name="Chan Zhi Wen, Ian" userId="10427a44-90a0-4c20-831c-e237817aaaf3" providerId="ADAL" clId="{3E100793-6F9F-495D-97CF-C61EA23EDB5A}" dt="2021-08-18T10:40:38.518" v="172" actId="1037"/>
            <ac:picMkLst>
              <pc:docMk/>
              <pc:sldMasterMk cId="2958860791" sldId="2147483648"/>
              <pc:sldLayoutMk cId="1965639064" sldId="2147483650"/>
              <ac:picMk id="7" creationId="{804EE929-7E82-4BDD-880B-0B9E49FCE656}"/>
            </ac:picMkLst>
          </pc:picChg>
        </pc:sldLayoutChg>
        <pc:sldLayoutChg chg="addSp modSp mod">
          <pc:chgData name="Chan Zhi Wen, Ian" userId="10427a44-90a0-4c20-831c-e237817aaaf3" providerId="ADAL" clId="{3E100793-6F9F-495D-97CF-C61EA23EDB5A}" dt="2021-08-18T10:43:54.377" v="225" actId="14100"/>
          <pc:sldLayoutMkLst>
            <pc:docMk/>
            <pc:sldMasterMk cId="2958860791" sldId="2147483648"/>
            <pc:sldLayoutMk cId="948772990" sldId="2147483651"/>
          </pc:sldLayoutMkLst>
          <pc:spChg chg="mod">
            <ac:chgData name="Chan Zhi Wen, Ian" userId="10427a44-90a0-4c20-831c-e237817aaaf3" providerId="ADAL" clId="{3E100793-6F9F-495D-97CF-C61EA23EDB5A}" dt="2021-08-18T10:43:25.490" v="221" actId="122"/>
            <ac:spMkLst>
              <pc:docMk/>
              <pc:sldMasterMk cId="2958860791" sldId="2147483648"/>
              <pc:sldLayoutMk cId="948772990" sldId="2147483651"/>
              <ac:spMk id="2" creationId="{AE8318E1-F4FF-41DD-83E4-279E2A6521B5}"/>
            </ac:spMkLst>
          </pc:spChg>
          <pc:spChg chg="mod">
            <ac:chgData name="Chan Zhi Wen, Ian" userId="10427a44-90a0-4c20-831c-e237817aaaf3" providerId="ADAL" clId="{3E100793-6F9F-495D-97CF-C61EA23EDB5A}" dt="2021-08-18T10:43:49.613" v="224" actId="1076"/>
            <ac:spMkLst>
              <pc:docMk/>
              <pc:sldMasterMk cId="2958860791" sldId="2147483648"/>
              <pc:sldLayoutMk cId="948772990" sldId="2147483651"/>
              <ac:spMk id="6" creationId="{F04AD076-EC6F-468B-995E-53B03B792ABF}"/>
            </ac:spMkLst>
          </pc:spChg>
          <pc:spChg chg="add mod ord">
            <ac:chgData name="Chan Zhi Wen, Ian" userId="10427a44-90a0-4c20-831c-e237817aaaf3" providerId="ADAL" clId="{3E100793-6F9F-495D-97CF-C61EA23EDB5A}" dt="2021-08-18T10:43:54.377" v="225" actId="14100"/>
            <ac:spMkLst>
              <pc:docMk/>
              <pc:sldMasterMk cId="2958860791" sldId="2147483648"/>
              <pc:sldLayoutMk cId="948772990" sldId="2147483651"/>
              <ac:spMk id="7" creationId="{7623EDAF-C814-471F-BE93-DE5D86E2A0A7}"/>
            </ac:spMkLst>
          </pc:spChg>
          <pc:picChg chg="add mod">
            <ac:chgData name="Chan Zhi Wen, Ian" userId="10427a44-90a0-4c20-831c-e237817aaaf3" providerId="ADAL" clId="{3E100793-6F9F-495D-97CF-C61EA23EDB5A}" dt="2021-08-18T10:43:00.617" v="217" actId="1076"/>
            <ac:picMkLst>
              <pc:docMk/>
              <pc:sldMasterMk cId="2958860791" sldId="2147483648"/>
              <pc:sldLayoutMk cId="948772990" sldId="2147483651"/>
              <ac:picMk id="8" creationId="{E0BEBC5F-061D-44A3-84C0-A2D04DAD4009}"/>
            </ac:picMkLst>
          </pc:picChg>
        </pc:sldLayoutChg>
      </pc:sldMasterChg>
    </pc:docChg>
  </pc:docChgLst>
  <pc:docChgLst>
    <pc:chgData name="Chan Zhi Wen, Ian" userId="10427a44-90a0-4c20-831c-e237817aaaf3" providerId="ADAL" clId="{E20FD3E3-4501-46E2-8FCB-8AE5CD275827}"/>
    <pc:docChg chg="undo custSel addSld delSld modSld sldOrd">
      <pc:chgData name="Chan Zhi Wen, Ian" userId="10427a44-90a0-4c20-831c-e237817aaaf3" providerId="ADAL" clId="{E20FD3E3-4501-46E2-8FCB-8AE5CD275827}" dt="2021-10-07T02:02:11.267" v="31437" actId="478"/>
      <pc:docMkLst>
        <pc:docMk/>
      </pc:docMkLst>
      <pc:sldChg chg="modSp mod">
        <pc:chgData name="Chan Zhi Wen, Ian" userId="10427a44-90a0-4c20-831c-e237817aaaf3" providerId="ADAL" clId="{E20FD3E3-4501-46E2-8FCB-8AE5CD275827}" dt="2021-09-28T16:10:07.076" v="28" actId="20577"/>
        <pc:sldMkLst>
          <pc:docMk/>
          <pc:sldMk cId="160192915" sldId="256"/>
        </pc:sldMkLst>
        <pc:spChg chg="mod">
          <ac:chgData name="Chan Zhi Wen, Ian" userId="10427a44-90a0-4c20-831c-e237817aaaf3" providerId="ADAL" clId="{E20FD3E3-4501-46E2-8FCB-8AE5CD275827}" dt="2021-09-28T16:10:07.076" v="28" actId="20577"/>
          <ac:spMkLst>
            <pc:docMk/>
            <pc:sldMk cId="160192915" sldId="256"/>
            <ac:spMk id="2" creationId="{63D0D704-AC16-4E9C-85E5-2F85FA028E67}"/>
          </ac:spMkLst>
        </pc:spChg>
      </pc:sldChg>
      <pc:sldChg chg="modSp mod ord">
        <pc:chgData name="Chan Zhi Wen, Ian" userId="10427a44-90a0-4c20-831c-e237817aaaf3" providerId="ADAL" clId="{E20FD3E3-4501-46E2-8FCB-8AE5CD275827}" dt="2021-10-05T10:33:58.121" v="29567" actId="20577"/>
        <pc:sldMkLst>
          <pc:docMk/>
          <pc:sldMk cId="1684960867" sldId="262"/>
        </pc:sldMkLst>
        <pc:spChg chg="mod">
          <ac:chgData name="Chan Zhi Wen, Ian" userId="10427a44-90a0-4c20-831c-e237817aaaf3" providerId="ADAL" clId="{E20FD3E3-4501-46E2-8FCB-8AE5CD275827}" dt="2021-10-05T10:33:58.121" v="29567" actId="20577"/>
          <ac:spMkLst>
            <pc:docMk/>
            <pc:sldMk cId="1684960867" sldId="262"/>
            <ac:spMk id="3" creationId="{E6CD1D97-2687-4B15-BF3D-D09058FCEB2F}"/>
          </ac:spMkLst>
        </pc:spChg>
      </pc:sldChg>
      <pc:sldChg chg="add del ord">
        <pc:chgData name="Chan Zhi Wen, Ian" userId="10427a44-90a0-4c20-831c-e237817aaaf3" providerId="ADAL" clId="{E20FD3E3-4501-46E2-8FCB-8AE5CD275827}" dt="2021-10-05T10:34:25.468" v="29572"/>
        <pc:sldMkLst>
          <pc:docMk/>
          <pc:sldMk cId="2665708932" sldId="263"/>
        </pc:sldMkLst>
      </pc:sldChg>
      <pc:sldChg chg="delSp mod">
        <pc:chgData name="Chan Zhi Wen, Ian" userId="10427a44-90a0-4c20-831c-e237817aaaf3" providerId="ADAL" clId="{E20FD3E3-4501-46E2-8FCB-8AE5CD275827}" dt="2021-10-07T02:02:11.267" v="31437" actId="478"/>
        <pc:sldMkLst>
          <pc:docMk/>
          <pc:sldMk cId="2839095037" sldId="401"/>
        </pc:sldMkLst>
        <pc:spChg chg="del">
          <ac:chgData name="Chan Zhi Wen, Ian" userId="10427a44-90a0-4c20-831c-e237817aaaf3" providerId="ADAL" clId="{E20FD3E3-4501-46E2-8FCB-8AE5CD275827}" dt="2021-10-07T02:02:11.267" v="31437" actId="478"/>
          <ac:spMkLst>
            <pc:docMk/>
            <pc:sldMk cId="2839095037" sldId="401"/>
            <ac:spMk id="4" creationId="{28BB4EA4-8EF4-430D-8980-11A7EFFA9F42}"/>
          </ac:spMkLst>
        </pc:spChg>
      </pc:sldChg>
      <pc:sldChg chg="delSp modSp mod">
        <pc:chgData name="Chan Zhi Wen, Ian" userId="10427a44-90a0-4c20-831c-e237817aaaf3" providerId="ADAL" clId="{E20FD3E3-4501-46E2-8FCB-8AE5CD275827}" dt="2021-10-04T05:43:52.592" v="3536" actId="20577"/>
        <pc:sldMkLst>
          <pc:docMk/>
          <pc:sldMk cId="443757506" sldId="404"/>
        </pc:sldMkLst>
        <pc:spChg chg="mod">
          <ac:chgData name="Chan Zhi Wen, Ian" userId="10427a44-90a0-4c20-831c-e237817aaaf3" providerId="ADAL" clId="{E20FD3E3-4501-46E2-8FCB-8AE5CD275827}" dt="2021-10-03T05:20:25.959" v="873" actId="20577"/>
          <ac:spMkLst>
            <pc:docMk/>
            <pc:sldMk cId="443757506" sldId="404"/>
            <ac:spMk id="2" creationId="{FCF73F3D-7CBD-46D3-AD51-D6E4EA1B7A38}"/>
          </ac:spMkLst>
        </pc:spChg>
        <pc:spChg chg="mod">
          <ac:chgData name="Chan Zhi Wen, Ian" userId="10427a44-90a0-4c20-831c-e237817aaaf3" providerId="ADAL" clId="{E20FD3E3-4501-46E2-8FCB-8AE5CD275827}" dt="2021-10-04T05:43:52.592" v="3536" actId="20577"/>
          <ac:spMkLst>
            <pc:docMk/>
            <pc:sldMk cId="443757506" sldId="404"/>
            <ac:spMk id="3" creationId="{E6CD1D97-2687-4B15-BF3D-D09058FCEB2F}"/>
          </ac:spMkLst>
        </pc:spChg>
        <pc:spChg chg="del">
          <ac:chgData name="Chan Zhi Wen, Ian" userId="10427a44-90a0-4c20-831c-e237817aaaf3" providerId="ADAL" clId="{E20FD3E3-4501-46E2-8FCB-8AE5CD275827}" dt="2021-10-03T05:22:59.094" v="1233" actId="478"/>
          <ac:spMkLst>
            <pc:docMk/>
            <pc:sldMk cId="443757506" sldId="404"/>
            <ac:spMk id="9" creationId="{96809B8F-9B0B-4DA5-9607-7114037FC07D}"/>
          </ac:spMkLst>
        </pc:spChg>
        <pc:spChg chg="del">
          <ac:chgData name="Chan Zhi Wen, Ian" userId="10427a44-90a0-4c20-831c-e237817aaaf3" providerId="ADAL" clId="{E20FD3E3-4501-46E2-8FCB-8AE5CD275827}" dt="2021-10-03T05:23:13.678" v="1244" actId="478"/>
          <ac:spMkLst>
            <pc:docMk/>
            <pc:sldMk cId="443757506" sldId="404"/>
            <ac:spMk id="10" creationId="{322C343F-E1C2-4B21-9BC5-ACAE20A8CF60}"/>
          </ac:spMkLst>
        </pc:spChg>
        <pc:spChg chg="del">
          <ac:chgData name="Chan Zhi Wen, Ian" userId="10427a44-90a0-4c20-831c-e237817aaaf3" providerId="ADAL" clId="{E20FD3E3-4501-46E2-8FCB-8AE5CD275827}" dt="2021-10-03T05:22:59.094" v="1233" actId="478"/>
          <ac:spMkLst>
            <pc:docMk/>
            <pc:sldMk cId="443757506" sldId="404"/>
            <ac:spMk id="11" creationId="{E5319E0E-C9DD-44FD-8B6A-68F1E83BDAC1}"/>
          </ac:spMkLst>
        </pc:spChg>
        <pc:picChg chg="del">
          <ac:chgData name="Chan Zhi Wen, Ian" userId="10427a44-90a0-4c20-831c-e237817aaaf3" providerId="ADAL" clId="{E20FD3E3-4501-46E2-8FCB-8AE5CD275827}" dt="2021-10-03T05:22:59.094" v="1233" actId="478"/>
          <ac:picMkLst>
            <pc:docMk/>
            <pc:sldMk cId="443757506" sldId="404"/>
            <ac:picMk id="6" creationId="{0512A4BF-FD86-4E12-A7EF-EBEA12F0AD7E}"/>
          </ac:picMkLst>
        </pc:picChg>
        <pc:picChg chg="del">
          <ac:chgData name="Chan Zhi Wen, Ian" userId="10427a44-90a0-4c20-831c-e237817aaaf3" providerId="ADAL" clId="{E20FD3E3-4501-46E2-8FCB-8AE5CD275827}" dt="2021-10-03T05:22:59.094" v="1233" actId="478"/>
          <ac:picMkLst>
            <pc:docMk/>
            <pc:sldMk cId="443757506" sldId="404"/>
            <ac:picMk id="7" creationId="{4AA1410E-4E61-498E-84A5-80EA269A7F3B}"/>
          </ac:picMkLst>
        </pc:picChg>
        <pc:picChg chg="del">
          <ac:chgData name="Chan Zhi Wen, Ian" userId="10427a44-90a0-4c20-831c-e237817aaaf3" providerId="ADAL" clId="{E20FD3E3-4501-46E2-8FCB-8AE5CD275827}" dt="2021-10-03T05:22:59.094" v="1233" actId="478"/>
          <ac:picMkLst>
            <pc:docMk/>
            <pc:sldMk cId="443757506" sldId="404"/>
            <ac:picMk id="8" creationId="{0BF2D87A-976E-4A6E-B66A-E1623B3A0D48}"/>
          </ac:picMkLst>
        </pc:picChg>
      </pc:sldChg>
      <pc:sldChg chg="delSp modSp mod ord">
        <pc:chgData name="Chan Zhi Wen, Ian" userId="10427a44-90a0-4c20-831c-e237817aaaf3" providerId="ADAL" clId="{E20FD3E3-4501-46E2-8FCB-8AE5CD275827}" dt="2021-10-06T10:07:10.580" v="31103" actId="478"/>
        <pc:sldMkLst>
          <pc:docMk/>
          <pc:sldMk cId="3366217608" sldId="409"/>
        </pc:sldMkLst>
        <pc:spChg chg="del mod">
          <ac:chgData name="Chan Zhi Wen, Ian" userId="10427a44-90a0-4c20-831c-e237817aaaf3" providerId="ADAL" clId="{E20FD3E3-4501-46E2-8FCB-8AE5CD275827}" dt="2021-10-06T10:07:10.580" v="31103" actId="478"/>
          <ac:spMkLst>
            <pc:docMk/>
            <pc:sldMk cId="3366217608" sldId="409"/>
            <ac:spMk id="4" creationId="{BF8C7584-A87F-4849-A6AB-1E007BABBBE0}"/>
          </ac:spMkLst>
        </pc:spChg>
      </pc:sldChg>
      <pc:sldChg chg="modSp mod">
        <pc:chgData name="Chan Zhi Wen, Ian" userId="10427a44-90a0-4c20-831c-e237817aaaf3" providerId="ADAL" clId="{E20FD3E3-4501-46E2-8FCB-8AE5CD275827}" dt="2021-10-03T05:10:05.982" v="856" actId="20577"/>
        <pc:sldMkLst>
          <pc:docMk/>
          <pc:sldMk cId="3865693650" sldId="414"/>
        </pc:sldMkLst>
        <pc:spChg chg="mod">
          <ac:chgData name="Chan Zhi Wen, Ian" userId="10427a44-90a0-4c20-831c-e237817aaaf3" providerId="ADAL" clId="{E20FD3E3-4501-46E2-8FCB-8AE5CD275827}" dt="2021-10-03T05:10:05.982" v="856" actId="20577"/>
          <ac:spMkLst>
            <pc:docMk/>
            <pc:sldMk cId="3865693650" sldId="414"/>
            <ac:spMk id="3" creationId="{DA13C78F-C99F-42FA-823B-98A8A52EC600}"/>
          </ac:spMkLst>
        </pc:spChg>
      </pc:sldChg>
      <pc:sldChg chg="delSp modSp mod ord">
        <pc:chgData name="Chan Zhi Wen, Ian" userId="10427a44-90a0-4c20-831c-e237817aaaf3" providerId="ADAL" clId="{E20FD3E3-4501-46E2-8FCB-8AE5CD275827}" dt="2021-10-05T15:49:59.557" v="30541" actId="478"/>
        <pc:sldMkLst>
          <pc:docMk/>
          <pc:sldMk cId="3502943448" sldId="433"/>
        </pc:sldMkLst>
        <pc:spChg chg="mod">
          <ac:chgData name="Chan Zhi Wen, Ian" userId="10427a44-90a0-4c20-831c-e237817aaaf3" providerId="ADAL" clId="{E20FD3E3-4501-46E2-8FCB-8AE5CD275827}" dt="2021-10-05T07:21:05.727" v="25416" actId="20577"/>
          <ac:spMkLst>
            <pc:docMk/>
            <pc:sldMk cId="3502943448" sldId="433"/>
            <ac:spMk id="3" creationId="{6F5FD510-41FE-471E-BA39-1ED6C093BFB6}"/>
          </ac:spMkLst>
        </pc:spChg>
        <pc:spChg chg="del mod">
          <ac:chgData name="Chan Zhi Wen, Ian" userId="10427a44-90a0-4c20-831c-e237817aaaf3" providerId="ADAL" clId="{E20FD3E3-4501-46E2-8FCB-8AE5CD275827}" dt="2021-10-05T15:49:59.557" v="30541" actId="478"/>
          <ac:spMkLst>
            <pc:docMk/>
            <pc:sldMk cId="3502943448" sldId="433"/>
            <ac:spMk id="6" creationId="{C1EA703B-590C-447E-B325-48A851CB807F}"/>
          </ac:spMkLst>
        </pc:spChg>
      </pc:sldChg>
      <pc:sldChg chg="delSp modSp mod ord">
        <pc:chgData name="Chan Zhi Wen, Ian" userId="10427a44-90a0-4c20-831c-e237817aaaf3" providerId="ADAL" clId="{E20FD3E3-4501-46E2-8FCB-8AE5CD275827}" dt="2021-10-06T09:40:39.032" v="31053" actId="478"/>
        <pc:sldMkLst>
          <pc:docMk/>
          <pc:sldMk cId="839455101" sldId="434"/>
        </pc:sldMkLst>
        <pc:spChg chg="mod">
          <ac:chgData name="Chan Zhi Wen, Ian" userId="10427a44-90a0-4c20-831c-e237817aaaf3" providerId="ADAL" clId="{E20FD3E3-4501-46E2-8FCB-8AE5CD275827}" dt="2021-10-05T07:21:54.030" v="25425" actId="20577"/>
          <ac:spMkLst>
            <pc:docMk/>
            <pc:sldMk cId="839455101" sldId="434"/>
            <ac:spMk id="3" creationId="{6F5FD510-41FE-471E-BA39-1ED6C093BFB6}"/>
          </ac:spMkLst>
        </pc:spChg>
        <pc:spChg chg="del mod">
          <ac:chgData name="Chan Zhi Wen, Ian" userId="10427a44-90a0-4c20-831c-e237817aaaf3" providerId="ADAL" clId="{E20FD3E3-4501-46E2-8FCB-8AE5CD275827}" dt="2021-10-06T09:40:39.032" v="31053" actId="478"/>
          <ac:spMkLst>
            <pc:docMk/>
            <pc:sldMk cId="839455101" sldId="434"/>
            <ac:spMk id="6" creationId="{C1EA703B-590C-447E-B325-48A851CB807F}"/>
          </ac:spMkLst>
        </pc:spChg>
      </pc:sldChg>
      <pc:sldChg chg="delSp modSp mod">
        <pc:chgData name="Chan Zhi Wen, Ian" userId="10427a44-90a0-4c20-831c-e237817aaaf3" providerId="ADAL" clId="{E20FD3E3-4501-46E2-8FCB-8AE5CD275827}" dt="2021-10-06T09:54:02.299" v="31078" actId="478"/>
        <pc:sldMkLst>
          <pc:docMk/>
          <pc:sldMk cId="1832318327" sldId="440"/>
        </pc:sldMkLst>
        <pc:spChg chg="del mod">
          <ac:chgData name="Chan Zhi Wen, Ian" userId="10427a44-90a0-4c20-831c-e237817aaaf3" providerId="ADAL" clId="{E20FD3E3-4501-46E2-8FCB-8AE5CD275827}" dt="2021-10-06T09:54:02.299" v="31078" actId="478"/>
          <ac:spMkLst>
            <pc:docMk/>
            <pc:sldMk cId="1832318327" sldId="440"/>
            <ac:spMk id="4" creationId="{BF8C7584-A87F-4849-A6AB-1E007BABBBE0}"/>
          </ac:spMkLst>
        </pc:spChg>
      </pc:sldChg>
      <pc:sldChg chg="addSp modSp mod">
        <pc:chgData name="Chan Zhi Wen, Ian" userId="10427a44-90a0-4c20-831c-e237817aaaf3" providerId="ADAL" clId="{E20FD3E3-4501-46E2-8FCB-8AE5CD275827}" dt="2021-10-04T05:59:45.950" v="3707" actId="20577"/>
        <pc:sldMkLst>
          <pc:docMk/>
          <pc:sldMk cId="3791852003" sldId="441"/>
        </pc:sldMkLst>
        <pc:spChg chg="mod">
          <ac:chgData name="Chan Zhi Wen, Ian" userId="10427a44-90a0-4c20-831c-e237817aaaf3" providerId="ADAL" clId="{E20FD3E3-4501-46E2-8FCB-8AE5CD275827}" dt="2021-10-04T02:27:02.766" v="2554" actId="20577"/>
          <ac:spMkLst>
            <pc:docMk/>
            <pc:sldMk cId="3791852003" sldId="441"/>
            <ac:spMk id="2" creationId="{FCF73F3D-7CBD-46D3-AD51-D6E4EA1B7A38}"/>
          </ac:spMkLst>
        </pc:spChg>
        <pc:spChg chg="mod">
          <ac:chgData name="Chan Zhi Wen, Ian" userId="10427a44-90a0-4c20-831c-e237817aaaf3" providerId="ADAL" clId="{E20FD3E3-4501-46E2-8FCB-8AE5CD275827}" dt="2021-10-04T05:59:45.950" v="3707" actId="20577"/>
          <ac:spMkLst>
            <pc:docMk/>
            <pc:sldMk cId="3791852003" sldId="441"/>
            <ac:spMk id="3" creationId="{E6CD1D97-2687-4B15-BF3D-D09058FCEB2F}"/>
          </ac:spMkLst>
        </pc:spChg>
        <pc:picChg chg="add mod">
          <ac:chgData name="Chan Zhi Wen, Ian" userId="10427a44-90a0-4c20-831c-e237817aaaf3" providerId="ADAL" clId="{E20FD3E3-4501-46E2-8FCB-8AE5CD275827}" dt="2021-10-04T05:59:42.867" v="3697" actId="14100"/>
          <ac:picMkLst>
            <pc:docMk/>
            <pc:sldMk cId="3791852003" sldId="441"/>
            <ac:picMk id="6" creationId="{A37BB419-7734-4F43-BA03-FC41673B2B1B}"/>
          </ac:picMkLst>
        </pc:picChg>
      </pc:sldChg>
      <pc:sldChg chg="addSp modSp mod">
        <pc:chgData name="Chan Zhi Wen, Ian" userId="10427a44-90a0-4c20-831c-e237817aaaf3" providerId="ADAL" clId="{E20FD3E3-4501-46E2-8FCB-8AE5CD275827}" dt="2021-10-05T07:16:03.433" v="25254" actId="20577"/>
        <pc:sldMkLst>
          <pc:docMk/>
          <pc:sldMk cId="1999503506" sldId="442"/>
        </pc:sldMkLst>
        <pc:spChg chg="mod">
          <ac:chgData name="Chan Zhi Wen, Ian" userId="10427a44-90a0-4c20-831c-e237817aaaf3" providerId="ADAL" clId="{E20FD3E3-4501-46E2-8FCB-8AE5CD275827}" dt="2021-10-05T07:16:03.433" v="25254" actId="20577"/>
          <ac:spMkLst>
            <pc:docMk/>
            <pc:sldMk cId="1999503506" sldId="442"/>
            <ac:spMk id="2" creationId="{FCF73F3D-7CBD-46D3-AD51-D6E4EA1B7A38}"/>
          </ac:spMkLst>
        </pc:spChg>
        <pc:spChg chg="mod">
          <ac:chgData name="Chan Zhi Wen, Ian" userId="10427a44-90a0-4c20-831c-e237817aaaf3" providerId="ADAL" clId="{E20FD3E3-4501-46E2-8FCB-8AE5CD275827}" dt="2021-10-04T07:36:58.627" v="6210" actId="20577"/>
          <ac:spMkLst>
            <pc:docMk/>
            <pc:sldMk cId="1999503506" sldId="442"/>
            <ac:spMk id="3" creationId="{E6CD1D97-2687-4B15-BF3D-D09058FCEB2F}"/>
          </ac:spMkLst>
        </pc:spChg>
        <pc:picChg chg="add mod">
          <ac:chgData name="Chan Zhi Wen, Ian" userId="10427a44-90a0-4c20-831c-e237817aaaf3" providerId="ADAL" clId="{E20FD3E3-4501-46E2-8FCB-8AE5CD275827}" dt="2021-10-04T06:58:58.610" v="4566" actId="1076"/>
          <ac:picMkLst>
            <pc:docMk/>
            <pc:sldMk cId="1999503506" sldId="442"/>
            <ac:picMk id="6" creationId="{A413A2FE-9CD9-4524-827A-FE3304804657}"/>
          </ac:picMkLst>
        </pc:picChg>
        <pc:picChg chg="add mod">
          <ac:chgData name="Chan Zhi Wen, Ian" userId="10427a44-90a0-4c20-831c-e237817aaaf3" providerId="ADAL" clId="{E20FD3E3-4501-46E2-8FCB-8AE5CD275827}" dt="2021-10-04T07:13:14.703" v="5221" actId="1076"/>
          <ac:picMkLst>
            <pc:docMk/>
            <pc:sldMk cId="1999503506" sldId="442"/>
            <ac:picMk id="8" creationId="{70FEE8EB-F5B2-493A-9E19-75F1403C38D7}"/>
          </ac:picMkLst>
        </pc:picChg>
      </pc:sldChg>
      <pc:sldChg chg="addSp delSp modSp add mod">
        <pc:chgData name="Chan Zhi Wen, Ian" userId="10427a44-90a0-4c20-831c-e237817aaaf3" providerId="ADAL" clId="{E20FD3E3-4501-46E2-8FCB-8AE5CD275827}" dt="2021-10-05T02:52:17.825" v="17951" actId="20577"/>
        <pc:sldMkLst>
          <pc:docMk/>
          <pc:sldMk cId="2054252316" sldId="451"/>
        </pc:sldMkLst>
        <pc:spChg chg="mod">
          <ac:chgData name="Chan Zhi Wen, Ian" userId="10427a44-90a0-4c20-831c-e237817aaaf3" providerId="ADAL" clId="{E20FD3E3-4501-46E2-8FCB-8AE5CD275827}" dt="2021-10-04T13:22:45.622" v="12140" actId="20577"/>
          <ac:spMkLst>
            <pc:docMk/>
            <pc:sldMk cId="2054252316" sldId="451"/>
            <ac:spMk id="2" creationId="{FCF73F3D-7CBD-46D3-AD51-D6E4EA1B7A38}"/>
          </ac:spMkLst>
        </pc:spChg>
        <pc:spChg chg="mod">
          <ac:chgData name="Chan Zhi Wen, Ian" userId="10427a44-90a0-4c20-831c-e237817aaaf3" providerId="ADAL" clId="{E20FD3E3-4501-46E2-8FCB-8AE5CD275827}" dt="2021-10-05T02:52:17.825" v="17951" actId="20577"/>
          <ac:spMkLst>
            <pc:docMk/>
            <pc:sldMk cId="2054252316" sldId="451"/>
            <ac:spMk id="3" creationId="{E6CD1D97-2687-4B15-BF3D-D09058FCEB2F}"/>
          </ac:spMkLst>
        </pc:spChg>
        <pc:spChg chg="mod">
          <ac:chgData name="Chan Zhi Wen, Ian" userId="10427a44-90a0-4c20-831c-e237817aaaf3" providerId="ADAL" clId="{E20FD3E3-4501-46E2-8FCB-8AE5CD275827}" dt="2021-10-04T14:13:05.518" v="14163" actId="1076"/>
          <ac:spMkLst>
            <pc:docMk/>
            <pc:sldMk cId="2054252316" sldId="451"/>
            <ac:spMk id="7" creationId="{5CD7CED7-A1BE-4F44-99C8-A4F6815F4C19}"/>
          </ac:spMkLst>
        </pc:spChg>
        <pc:spChg chg="mod">
          <ac:chgData name="Chan Zhi Wen, Ian" userId="10427a44-90a0-4c20-831c-e237817aaaf3" providerId="ADAL" clId="{E20FD3E3-4501-46E2-8FCB-8AE5CD275827}" dt="2021-10-04T14:11:23.130" v="14146" actId="20577"/>
          <ac:spMkLst>
            <pc:docMk/>
            <pc:sldMk cId="2054252316" sldId="451"/>
            <ac:spMk id="9" creationId="{EF2932F5-FF52-4F76-94F1-44265439AC94}"/>
          </ac:spMkLst>
        </pc:spChg>
        <pc:spChg chg="mod">
          <ac:chgData name="Chan Zhi Wen, Ian" userId="10427a44-90a0-4c20-831c-e237817aaaf3" providerId="ADAL" clId="{E20FD3E3-4501-46E2-8FCB-8AE5CD275827}" dt="2021-10-04T14:13:21.818" v="14169" actId="1076"/>
          <ac:spMkLst>
            <pc:docMk/>
            <pc:sldMk cId="2054252316" sldId="451"/>
            <ac:spMk id="10" creationId="{10DAD1CE-D7A8-48C8-8ABA-A4247FD7DB2B}"/>
          </ac:spMkLst>
        </pc:spChg>
        <pc:spChg chg="del mod">
          <ac:chgData name="Chan Zhi Wen, Ian" userId="10427a44-90a0-4c20-831c-e237817aaaf3" providerId="ADAL" clId="{E20FD3E3-4501-46E2-8FCB-8AE5CD275827}" dt="2021-10-04T14:12:54.578" v="14159" actId="478"/>
          <ac:spMkLst>
            <pc:docMk/>
            <pc:sldMk cId="2054252316" sldId="451"/>
            <ac:spMk id="12" creationId="{26E6C07E-3D6E-4058-BF53-2E7DC3A55CFB}"/>
          </ac:spMkLst>
        </pc:spChg>
        <pc:spChg chg="mod">
          <ac:chgData name="Chan Zhi Wen, Ian" userId="10427a44-90a0-4c20-831c-e237817aaaf3" providerId="ADAL" clId="{E20FD3E3-4501-46E2-8FCB-8AE5CD275827}" dt="2021-10-04T14:13:32.696" v="14172" actId="1076"/>
          <ac:spMkLst>
            <pc:docMk/>
            <pc:sldMk cId="2054252316" sldId="451"/>
            <ac:spMk id="16" creationId="{27AAFCDB-29FF-454C-9FED-75A4DF2E1A53}"/>
          </ac:spMkLst>
        </pc:spChg>
        <pc:spChg chg="mod">
          <ac:chgData name="Chan Zhi Wen, Ian" userId="10427a44-90a0-4c20-831c-e237817aaaf3" providerId="ADAL" clId="{E20FD3E3-4501-46E2-8FCB-8AE5CD275827}" dt="2021-10-04T14:01:38.877" v="13650" actId="1036"/>
          <ac:spMkLst>
            <pc:docMk/>
            <pc:sldMk cId="2054252316" sldId="451"/>
            <ac:spMk id="18" creationId="{2365D7E6-A98F-4205-AC4F-F56AEF572A9C}"/>
          </ac:spMkLst>
        </pc:spChg>
        <pc:spChg chg="add mod">
          <ac:chgData name="Chan Zhi Wen, Ian" userId="10427a44-90a0-4c20-831c-e237817aaaf3" providerId="ADAL" clId="{E20FD3E3-4501-46E2-8FCB-8AE5CD275827}" dt="2021-10-04T14:09:02.738" v="13794" actId="14100"/>
          <ac:spMkLst>
            <pc:docMk/>
            <pc:sldMk cId="2054252316" sldId="451"/>
            <ac:spMk id="19" creationId="{15E7DB7F-4E8A-4819-A8AE-0603C401F2BC}"/>
          </ac:spMkLst>
        </pc:spChg>
        <pc:spChg chg="add mod">
          <ac:chgData name="Chan Zhi Wen, Ian" userId="10427a44-90a0-4c20-831c-e237817aaaf3" providerId="ADAL" clId="{E20FD3E3-4501-46E2-8FCB-8AE5CD275827}" dt="2021-10-04T14:19:02.730" v="14546" actId="20577"/>
          <ac:spMkLst>
            <pc:docMk/>
            <pc:sldMk cId="2054252316" sldId="451"/>
            <ac:spMk id="20" creationId="{74974769-D11B-41BE-8E50-FC1E6C5CEB09}"/>
          </ac:spMkLst>
        </pc:spChg>
        <pc:spChg chg="add mod">
          <ac:chgData name="Chan Zhi Wen, Ian" userId="10427a44-90a0-4c20-831c-e237817aaaf3" providerId="ADAL" clId="{E20FD3E3-4501-46E2-8FCB-8AE5CD275827}" dt="2021-10-04T14:14:08.130" v="14262" actId="20577"/>
          <ac:spMkLst>
            <pc:docMk/>
            <pc:sldMk cId="2054252316" sldId="451"/>
            <ac:spMk id="24" creationId="{F245C989-8074-4EF9-A7F2-042C0D48BE36}"/>
          </ac:spMkLst>
        </pc:spChg>
        <pc:picChg chg="del">
          <ac:chgData name="Chan Zhi Wen, Ian" userId="10427a44-90a0-4c20-831c-e237817aaaf3" providerId="ADAL" clId="{E20FD3E3-4501-46E2-8FCB-8AE5CD275827}" dt="2021-10-04T13:22:11.991" v="12045" actId="478"/>
          <ac:picMkLst>
            <pc:docMk/>
            <pc:sldMk cId="2054252316" sldId="451"/>
            <ac:picMk id="4" creationId="{6F9FC753-F6DF-40DB-9213-D4CF4B759372}"/>
          </ac:picMkLst>
        </pc:picChg>
        <pc:picChg chg="del">
          <ac:chgData name="Chan Zhi Wen, Ian" userId="10427a44-90a0-4c20-831c-e237817aaaf3" providerId="ADAL" clId="{E20FD3E3-4501-46E2-8FCB-8AE5CD275827}" dt="2021-10-04T13:22:11.991" v="12045" actId="478"/>
          <ac:picMkLst>
            <pc:docMk/>
            <pc:sldMk cId="2054252316" sldId="451"/>
            <ac:picMk id="6" creationId="{3F26F4F2-2002-428C-A324-C8BB04DEF8AB}"/>
          </ac:picMkLst>
        </pc:picChg>
        <pc:cxnChg chg="del mod">
          <ac:chgData name="Chan Zhi Wen, Ian" userId="10427a44-90a0-4c20-831c-e237817aaaf3" providerId="ADAL" clId="{E20FD3E3-4501-46E2-8FCB-8AE5CD275827}" dt="2021-10-04T14:10:15.230" v="13928" actId="478"/>
          <ac:cxnSpMkLst>
            <pc:docMk/>
            <pc:sldMk cId="2054252316" sldId="451"/>
            <ac:cxnSpMk id="8" creationId="{1033D8A1-9C32-496D-8A0B-D36A18B013F0}"/>
          </ac:cxnSpMkLst>
        </pc:cxnChg>
        <pc:cxnChg chg="del mod">
          <ac:chgData name="Chan Zhi Wen, Ian" userId="10427a44-90a0-4c20-831c-e237817aaaf3" providerId="ADAL" clId="{E20FD3E3-4501-46E2-8FCB-8AE5CD275827}" dt="2021-10-04T14:12:54.578" v="14159" actId="478"/>
          <ac:cxnSpMkLst>
            <pc:docMk/>
            <pc:sldMk cId="2054252316" sldId="451"/>
            <ac:cxnSpMk id="11" creationId="{C22D3F08-081F-455E-8A2C-4BD571B3B1EC}"/>
          </ac:cxnSpMkLst>
        </pc:cxnChg>
        <pc:cxnChg chg="mod">
          <ac:chgData name="Chan Zhi Wen, Ian" userId="10427a44-90a0-4c20-831c-e237817aaaf3" providerId="ADAL" clId="{E20FD3E3-4501-46E2-8FCB-8AE5CD275827}" dt="2021-10-04T14:13:30.231" v="14171" actId="14100"/>
          <ac:cxnSpMkLst>
            <pc:docMk/>
            <pc:sldMk cId="2054252316" sldId="451"/>
            <ac:cxnSpMk id="15" creationId="{05E86608-9AC7-4219-97E5-85D518187067}"/>
          </ac:cxnSpMkLst>
        </pc:cxnChg>
        <pc:cxnChg chg="mod">
          <ac:chgData name="Chan Zhi Wen, Ian" userId="10427a44-90a0-4c20-831c-e237817aaaf3" providerId="ADAL" clId="{E20FD3E3-4501-46E2-8FCB-8AE5CD275827}" dt="2021-10-04T14:01:38.877" v="13650" actId="1036"/>
          <ac:cxnSpMkLst>
            <pc:docMk/>
            <pc:sldMk cId="2054252316" sldId="451"/>
            <ac:cxnSpMk id="17" creationId="{4FA0E05D-0FB3-4592-B785-DAFA8C89C5AA}"/>
          </ac:cxnSpMkLst>
        </pc:cxnChg>
        <pc:cxnChg chg="add mod">
          <ac:chgData name="Chan Zhi Wen, Ian" userId="10427a44-90a0-4c20-831c-e237817aaaf3" providerId="ADAL" clId="{E20FD3E3-4501-46E2-8FCB-8AE5CD275827}" dt="2021-10-04T14:10:14.078" v="13927" actId="1076"/>
          <ac:cxnSpMkLst>
            <pc:docMk/>
            <pc:sldMk cId="2054252316" sldId="451"/>
            <ac:cxnSpMk id="21" creationId="{66D3C2AE-08FF-44BD-91AD-B97B542F2E00}"/>
          </ac:cxnSpMkLst>
        </pc:cxnChg>
        <pc:cxnChg chg="add mod">
          <ac:chgData name="Chan Zhi Wen, Ian" userId="10427a44-90a0-4c20-831c-e237817aaaf3" providerId="ADAL" clId="{E20FD3E3-4501-46E2-8FCB-8AE5CD275827}" dt="2021-10-04T14:13:43.609" v="14174" actId="1076"/>
          <ac:cxnSpMkLst>
            <pc:docMk/>
            <pc:sldMk cId="2054252316" sldId="451"/>
            <ac:cxnSpMk id="23" creationId="{22DE5B41-994B-4ABD-8E27-5C3DA626FAAB}"/>
          </ac:cxnSpMkLst>
        </pc:cxnChg>
      </pc:sldChg>
      <pc:sldChg chg="modSp add mod">
        <pc:chgData name="Chan Zhi Wen, Ian" userId="10427a44-90a0-4c20-831c-e237817aaaf3" providerId="ADAL" clId="{E20FD3E3-4501-46E2-8FCB-8AE5CD275827}" dt="2021-10-04T10:05:21.004" v="10631" actId="20577"/>
        <pc:sldMkLst>
          <pc:docMk/>
          <pc:sldMk cId="4101268426" sldId="474"/>
        </pc:sldMkLst>
        <pc:spChg chg="mod">
          <ac:chgData name="Chan Zhi Wen, Ian" userId="10427a44-90a0-4c20-831c-e237817aaaf3" providerId="ADAL" clId="{E20FD3E3-4501-46E2-8FCB-8AE5CD275827}" dt="2021-10-04T10:05:21.004" v="10631" actId="20577"/>
          <ac:spMkLst>
            <pc:docMk/>
            <pc:sldMk cId="4101268426" sldId="474"/>
            <ac:spMk id="7" creationId="{5730E69B-5CB0-4B9D-98FA-66B11F4AE7DD}"/>
          </ac:spMkLst>
        </pc:spChg>
      </pc:sldChg>
      <pc:sldChg chg="add">
        <pc:chgData name="Chan Zhi Wen, Ian" userId="10427a44-90a0-4c20-831c-e237817aaaf3" providerId="ADAL" clId="{E20FD3E3-4501-46E2-8FCB-8AE5CD275827}" dt="2021-09-28T15:31:31.875" v="0"/>
        <pc:sldMkLst>
          <pc:docMk/>
          <pc:sldMk cId="3218530528" sldId="475"/>
        </pc:sldMkLst>
      </pc:sldChg>
      <pc:sldChg chg="add">
        <pc:chgData name="Chan Zhi Wen, Ian" userId="10427a44-90a0-4c20-831c-e237817aaaf3" providerId="ADAL" clId="{E20FD3E3-4501-46E2-8FCB-8AE5CD275827}" dt="2021-09-28T15:31:31.875" v="0"/>
        <pc:sldMkLst>
          <pc:docMk/>
          <pc:sldMk cId="181965195" sldId="476"/>
        </pc:sldMkLst>
      </pc:sldChg>
      <pc:sldChg chg="add">
        <pc:chgData name="Chan Zhi Wen, Ian" userId="10427a44-90a0-4c20-831c-e237817aaaf3" providerId="ADAL" clId="{E20FD3E3-4501-46E2-8FCB-8AE5CD275827}" dt="2021-09-28T15:31:31.875" v="0"/>
        <pc:sldMkLst>
          <pc:docMk/>
          <pc:sldMk cId="1229516007" sldId="483"/>
        </pc:sldMkLst>
      </pc:sldChg>
      <pc:sldChg chg="add">
        <pc:chgData name="Chan Zhi Wen, Ian" userId="10427a44-90a0-4c20-831c-e237817aaaf3" providerId="ADAL" clId="{E20FD3E3-4501-46E2-8FCB-8AE5CD275827}" dt="2021-09-28T15:31:31.875" v="0"/>
        <pc:sldMkLst>
          <pc:docMk/>
          <pc:sldMk cId="1472120289" sldId="484"/>
        </pc:sldMkLst>
      </pc:sldChg>
      <pc:sldChg chg="add">
        <pc:chgData name="Chan Zhi Wen, Ian" userId="10427a44-90a0-4c20-831c-e237817aaaf3" providerId="ADAL" clId="{E20FD3E3-4501-46E2-8FCB-8AE5CD275827}" dt="2021-09-28T15:31:31.875" v="0"/>
        <pc:sldMkLst>
          <pc:docMk/>
          <pc:sldMk cId="3590770390" sldId="485"/>
        </pc:sldMkLst>
      </pc:sldChg>
      <pc:sldChg chg="add">
        <pc:chgData name="Chan Zhi Wen, Ian" userId="10427a44-90a0-4c20-831c-e237817aaaf3" providerId="ADAL" clId="{E20FD3E3-4501-46E2-8FCB-8AE5CD275827}" dt="2021-09-28T15:31:31.875" v="0"/>
        <pc:sldMkLst>
          <pc:docMk/>
          <pc:sldMk cId="3479461121" sldId="486"/>
        </pc:sldMkLst>
      </pc:sldChg>
      <pc:sldChg chg="add">
        <pc:chgData name="Chan Zhi Wen, Ian" userId="10427a44-90a0-4c20-831c-e237817aaaf3" providerId="ADAL" clId="{E20FD3E3-4501-46E2-8FCB-8AE5CD275827}" dt="2021-09-28T15:31:31.875" v="0"/>
        <pc:sldMkLst>
          <pc:docMk/>
          <pc:sldMk cId="3811161292" sldId="487"/>
        </pc:sldMkLst>
      </pc:sldChg>
      <pc:sldChg chg="add">
        <pc:chgData name="Chan Zhi Wen, Ian" userId="10427a44-90a0-4c20-831c-e237817aaaf3" providerId="ADAL" clId="{E20FD3E3-4501-46E2-8FCB-8AE5CD275827}" dt="2021-09-28T15:31:31.875" v="0"/>
        <pc:sldMkLst>
          <pc:docMk/>
          <pc:sldMk cId="309345889" sldId="488"/>
        </pc:sldMkLst>
      </pc:sldChg>
      <pc:sldChg chg="add">
        <pc:chgData name="Chan Zhi Wen, Ian" userId="10427a44-90a0-4c20-831c-e237817aaaf3" providerId="ADAL" clId="{E20FD3E3-4501-46E2-8FCB-8AE5CD275827}" dt="2021-09-28T15:31:31.875" v="0"/>
        <pc:sldMkLst>
          <pc:docMk/>
          <pc:sldMk cId="2387209300" sldId="489"/>
        </pc:sldMkLst>
      </pc:sldChg>
      <pc:sldChg chg="modSp add mod">
        <pc:chgData name="Chan Zhi Wen, Ian" userId="10427a44-90a0-4c20-831c-e237817aaaf3" providerId="ADAL" clId="{E20FD3E3-4501-46E2-8FCB-8AE5CD275827}" dt="2021-09-28T15:31:43.254" v="3" actId="20577"/>
        <pc:sldMkLst>
          <pc:docMk/>
          <pc:sldMk cId="2479545946" sldId="490"/>
        </pc:sldMkLst>
        <pc:spChg chg="mod">
          <ac:chgData name="Chan Zhi Wen, Ian" userId="10427a44-90a0-4c20-831c-e237817aaaf3" providerId="ADAL" clId="{E20FD3E3-4501-46E2-8FCB-8AE5CD275827}" dt="2021-09-28T15:31:43.254" v="3" actId="20577"/>
          <ac:spMkLst>
            <pc:docMk/>
            <pc:sldMk cId="2479545946" sldId="490"/>
            <ac:spMk id="3" creationId="{6F5FD510-41FE-471E-BA39-1ED6C093BFB6}"/>
          </ac:spMkLst>
        </pc:spChg>
      </pc:sldChg>
      <pc:sldChg chg="modSp add mod">
        <pc:chgData name="Chan Zhi Wen, Ian" userId="10427a44-90a0-4c20-831c-e237817aaaf3" providerId="ADAL" clId="{E20FD3E3-4501-46E2-8FCB-8AE5CD275827}" dt="2021-10-04T02:25:51.247" v="2521" actId="20577"/>
        <pc:sldMkLst>
          <pc:docMk/>
          <pc:sldMk cId="4279434127" sldId="502"/>
        </pc:sldMkLst>
        <pc:spChg chg="mod">
          <ac:chgData name="Chan Zhi Wen, Ian" userId="10427a44-90a0-4c20-831c-e237817aaaf3" providerId="ADAL" clId="{E20FD3E3-4501-46E2-8FCB-8AE5CD275827}" dt="2021-10-03T05:32:51.624" v="1627" actId="20577"/>
          <ac:spMkLst>
            <pc:docMk/>
            <pc:sldMk cId="4279434127" sldId="502"/>
            <ac:spMk id="2" creationId="{FCF73F3D-7CBD-46D3-AD51-D6E4EA1B7A38}"/>
          </ac:spMkLst>
        </pc:spChg>
        <pc:spChg chg="mod">
          <ac:chgData name="Chan Zhi Wen, Ian" userId="10427a44-90a0-4c20-831c-e237817aaaf3" providerId="ADAL" clId="{E20FD3E3-4501-46E2-8FCB-8AE5CD275827}" dt="2021-10-04T02:25:51.247" v="2521" actId="20577"/>
          <ac:spMkLst>
            <pc:docMk/>
            <pc:sldMk cId="4279434127" sldId="502"/>
            <ac:spMk id="3" creationId="{E6CD1D97-2687-4B15-BF3D-D09058FCEB2F}"/>
          </ac:spMkLst>
        </pc:spChg>
      </pc:sldChg>
      <pc:sldChg chg="delSp modSp add mod">
        <pc:chgData name="Chan Zhi Wen, Ian" userId="10427a44-90a0-4c20-831c-e237817aaaf3" providerId="ADAL" clId="{E20FD3E3-4501-46E2-8FCB-8AE5CD275827}" dt="2021-10-05T03:01:03.291" v="18107" actId="113"/>
        <pc:sldMkLst>
          <pc:docMk/>
          <pc:sldMk cId="1455552427" sldId="503"/>
        </pc:sldMkLst>
        <pc:spChg chg="mod">
          <ac:chgData name="Chan Zhi Wen, Ian" userId="10427a44-90a0-4c20-831c-e237817aaaf3" providerId="ADAL" clId="{E20FD3E3-4501-46E2-8FCB-8AE5CD275827}" dt="2021-10-05T03:00:18.326" v="18063" actId="20577"/>
          <ac:spMkLst>
            <pc:docMk/>
            <pc:sldMk cId="1455552427" sldId="503"/>
            <ac:spMk id="2" creationId="{FCF73F3D-7CBD-46D3-AD51-D6E4EA1B7A38}"/>
          </ac:spMkLst>
        </pc:spChg>
        <pc:spChg chg="mod">
          <ac:chgData name="Chan Zhi Wen, Ian" userId="10427a44-90a0-4c20-831c-e237817aaaf3" providerId="ADAL" clId="{E20FD3E3-4501-46E2-8FCB-8AE5CD275827}" dt="2021-10-05T03:01:03.291" v="18107" actId="113"/>
          <ac:spMkLst>
            <pc:docMk/>
            <pc:sldMk cId="1455552427" sldId="503"/>
            <ac:spMk id="3" creationId="{E6CD1D97-2687-4B15-BF3D-D09058FCEB2F}"/>
          </ac:spMkLst>
        </pc:spChg>
        <pc:picChg chg="del">
          <ac:chgData name="Chan Zhi Wen, Ian" userId="10427a44-90a0-4c20-831c-e237817aaaf3" providerId="ADAL" clId="{E20FD3E3-4501-46E2-8FCB-8AE5CD275827}" dt="2021-10-04T05:44:21.502" v="3537" actId="478"/>
          <ac:picMkLst>
            <pc:docMk/>
            <pc:sldMk cId="1455552427" sldId="503"/>
            <ac:picMk id="6" creationId="{A37BB419-7734-4F43-BA03-FC41673B2B1B}"/>
          </ac:picMkLst>
        </pc:picChg>
      </pc:sldChg>
      <pc:sldChg chg="addSp delSp modSp add mod">
        <pc:chgData name="Chan Zhi Wen, Ian" userId="10427a44-90a0-4c20-831c-e237817aaaf3" providerId="ADAL" clId="{E20FD3E3-4501-46E2-8FCB-8AE5CD275827}" dt="2021-10-05T07:16:09.995" v="25261" actId="20577"/>
        <pc:sldMkLst>
          <pc:docMk/>
          <pc:sldMk cId="1256259917" sldId="504"/>
        </pc:sldMkLst>
        <pc:spChg chg="mod">
          <ac:chgData name="Chan Zhi Wen, Ian" userId="10427a44-90a0-4c20-831c-e237817aaaf3" providerId="ADAL" clId="{E20FD3E3-4501-46E2-8FCB-8AE5CD275827}" dt="2021-10-05T07:16:09.995" v="25261" actId="20577"/>
          <ac:spMkLst>
            <pc:docMk/>
            <pc:sldMk cId="1256259917" sldId="504"/>
            <ac:spMk id="2" creationId="{FCF73F3D-7CBD-46D3-AD51-D6E4EA1B7A38}"/>
          </ac:spMkLst>
        </pc:spChg>
        <pc:spChg chg="mod">
          <ac:chgData name="Chan Zhi Wen, Ian" userId="10427a44-90a0-4c20-831c-e237817aaaf3" providerId="ADAL" clId="{E20FD3E3-4501-46E2-8FCB-8AE5CD275827}" dt="2021-10-04T07:10:45.593" v="5200" actId="20577"/>
          <ac:spMkLst>
            <pc:docMk/>
            <pc:sldMk cId="1256259917" sldId="504"/>
            <ac:spMk id="3" creationId="{E6CD1D97-2687-4B15-BF3D-D09058FCEB2F}"/>
          </ac:spMkLst>
        </pc:spChg>
        <pc:spChg chg="add mod">
          <ac:chgData name="Chan Zhi Wen, Ian" userId="10427a44-90a0-4c20-831c-e237817aaaf3" providerId="ADAL" clId="{E20FD3E3-4501-46E2-8FCB-8AE5CD275827}" dt="2021-10-04T07:08:47.001" v="5005" actId="1076"/>
          <ac:spMkLst>
            <pc:docMk/>
            <pc:sldMk cId="1256259917" sldId="504"/>
            <ac:spMk id="10" creationId="{117EA426-BCBF-4D28-8D27-4C4160B4212B}"/>
          </ac:spMkLst>
        </pc:spChg>
        <pc:spChg chg="add mod">
          <ac:chgData name="Chan Zhi Wen, Ian" userId="10427a44-90a0-4c20-831c-e237817aaaf3" providerId="ADAL" clId="{E20FD3E3-4501-46E2-8FCB-8AE5CD275827}" dt="2021-10-04T07:09:53.409" v="5128" actId="1038"/>
          <ac:spMkLst>
            <pc:docMk/>
            <pc:sldMk cId="1256259917" sldId="504"/>
            <ac:spMk id="12" creationId="{65F186B7-8536-4184-9FCE-EDE3E8E32FCD}"/>
          </ac:spMkLst>
        </pc:spChg>
        <pc:spChg chg="add mod">
          <ac:chgData name="Chan Zhi Wen, Ian" userId="10427a44-90a0-4c20-831c-e237817aaaf3" providerId="ADAL" clId="{E20FD3E3-4501-46E2-8FCB-8AE5CD275827}" dt="2021-10-04T07:14:28.928" v="5226" actId="1035"/>
          <ac:spMkLst>
            <pc:docMk/>
            <pc:sldMk cId="1256259917" sldId="504"/>
            <ac:spMk id="14" creationId="{4DA3C32D-9AD1-4B06-8049-5BDF77261A09}"/>
          </ac:spMkLst>
        </pc:spChg>
        <pc:picChg chg="del">
          <ac:chgData name="Chan Zhi Wen, Ian" userId="10427a44-90a0-4c20-831c-e237817aaaf3" providerId="ADAL" clId="{E20FD3E3-4501-46E2-8FCB-8AE5CD275827}" dt="2021-10-04T06:59:40.785" v="4596" actId="478"/>
          <ac:picMkLst>
            <pc:docMk/>
            <pc:sldMk cId="1256259917" sldId="504"/>
            <ac:picMk id="6" creationId="{A413A2FE-9CD9-4524-827A-FE3304804657}"/>
          </ac:picMkLst>
        </pc:picChg>
        <pc:picChg chg="add mod">
          <ac:chgData name="Chan Zhi Wen, Ian" userId="10427a44-90a0-4c20-831c-e237817aaaf3" providerId="ADAL" clId="{E20FD3E3-4501-46E2-8FCB-8AE5CD275827}" dt="2021-10-04T07:05:22.508" v="4706" actId="1037"/>
          <ac:picMkLst>
            <pc:docMk/>
            <pc:sldMk cId="1256259917" sldId="504"/>
            <ac:picMk id="7" creationId="{BB814901-5FD9-4CD8-8226-3F8A147B1A1A}"/>
          </ac:picMkLst>
        </pc:picChg>
        <pc:picChg chg="add mod">
          <ac:chgData name="Chan Zhi Wen, Ian" userId="10427a44-90a0-4c20-831c-e237817aaaf3" providerId="ADAL" clId="{E20FD3E3-4501-46E2-8FCB-8AE5CD275827}" dt="2021-10-04T07:05:22.508" v="4706" actId="1037"/>
          <ac:picMkLst>
            <pc:docMk/>
            <pc:sldMk cId="1256259917" sldId="504"/>
            <ac:picMk id="9" creationId="{8C0D0089-05E6-4C26-B7DD-0CCD7F995C4C}"/>
          </ac:picMkLst>
        </pc:picChg>
        <pc:cxnChg chg="add mod">
          <ac:chgData name="Chan Zhi Wen, Ian" userId="10427a44-90a0-4c20-831c-e237817aaaf3" providerId="ADAL" clId="{E20FD3E3-4501-46E2-8FCB-8AE5CD275827}" dt="2021-10-04T07:09:20.583" v="5014" actId="14100"/>
          <ac:cxnSpMkLst>
            <pc:docMk/>
            <pc:sldMk cId="1256259917" sldId="504"/>
            <ac:cxnSpMk id="11" creationId="{55573196-C5E6-4995-BD63-DA730ECB8AC1}"/>
          </ac:cxnSpMkLst>
        </pc:cxnChg>
        <pc:cxnChg chg="add mod">
          <ac:chgData name="Chan Zhi Wen, Ian" userId="10427a44-90a0-4c20-831c-e237817aaaf3" providerId="ADAL" clId="{E20FD3E3-4501-46E2-8FCB-8AE5CD275827}" dt="2021-10-04T07:14:25.517" v="5223" actId="14100"/>
          <ac:cxnSpMkLst>
            <pc:docMk/>
            <pc:sldMk cId="1256259917" sldId="504"/>
            <ac:cxnSpMk id="15" creationId="{FE863CB8-C129-44E2-955D-53EE3F11CBD5}"/>
          </ac:cxnSpMkLst>
        </pc:cxnChg>
      </pc:sldChg>
      <pc:sldChg chg="addSp delSp modSp add mod">
        <pc:chgData name="Chan Zhi Wen, Ian" userId="10427a44-90a0-4c20-831c-e237817aaaf3" providerId="ADAL" clId="{E20FD3E3-4501-46E2-8FCB-8AE5CD275827}" dt="2021-10-05T14:59:03.252" v="29920" actId="1037"/>
        <pc:sldMkLst>
          <pc:docMk/>
          <pc:sldMk cId="3429169777" sldId="505"/>
        </pc:sldMkLst>
        <pc:spChg chg="mod">
          <ac:chgData name="Chan Zhi Wen, Ian" userId="10427a44-90a0-4c20-831c-e237817aaaf3" providerId="ADAL" clId="{E20FD3E3-4501-46E2-8FCB-8AE5CD275827}" dt="2021-10-05T07:17:12.300" v="25280" actId="20577"/>
          <ac:spMkLst>
            <pc:docMk/>
            <pc:sldMk cId="3429169777" sldId="505"/>
            <ac:spMk id="2" creationId="{FCF73F3D-7CBD-46D3-AD51-D6E4EA1B7A38}"/>
          </ac:spMkLst>
        </pc:spChg>
        <pc:spChg chg="mod">
          <ac:chgData name="Chan Zhi Wen, Ian" userId="10427a44-90a0-4c20-831c-e237817aaaf3" providerId="ADAL" clId="{E20FD3E3-4501-46E2-8FCB-8AE5CD275827}" dt="2021-10-04T07:37:10.578" v="6217" actId="20577"/>
          <ac:spMkLst>
            <pc:docMk/>
            <pc:sldMk cId="3429169777" sldId="505"/>
            <ac:spMk id="3" creationId="{E6CD1D97-2687-4B15-BF3D-D09058FCEB2F}"/>
          </ac:spMkLst>
        </pc:spChg>
        <pc:spChg chg="del">
          <ac:chgData name="Chan Zhi Wen, Ian" userId="10427a44-90a0-4c20-831c-e237817aaaf3" providerId="ADAL" clId="{E20FD3E3-4501-46E2-8FCB-8AE5CD275827}" dt="2021-10-04T07:12:02.351" v="5214" actId="478"/>
          <ac:spMkLst>
            <pc:docMk/>
            <pc:sldMk cId="3429169777" sldId="505"/>
            <ac:spMk id="10" creationId="{117EA426-BCBF-4D28-8D27-4C4160B4212B}"/>
          </ac:spMkLst>
        </pc:spChg>
        <pc:spChg chg="del">
          <ac:chgData name="Chan Zhi Wen, Ian" userId="10427a44-90a0-4c20-831c-e237817aaaf3" providerId="ADAL" clId="{E20FD3E3-4501-46E2-8FCB-8AE5CD275827}" dt="2021-10-04T07:12:05.023" v="5215" actId="478"/>
          <ac:spMkLst>
            <pc:docMk/>
            <pc:sldMk cId="3429169777" sldId="505"/>
            <ac:spMk id="12" creationId="{65F186B7-8536-4184-9FCE-EDE3E8E32FCD}"/>
          </ac:spMkLst>
        </pc:spChg>
        <pc:spChg chg="del">
          <ac:chgData name="Chan Zhi Wen, Ian" userId="10427a44-90a0-4c20-831c-e237817aaaf3" providerId="ADAL" clId="{E20FD3E3-4501-46E2-8FCB-8AE5CD275827}" dt="2021-10-04T07:12:05.023" v="5215" actId="478"/>
          <ac:spMkLst>
            <pc:docMk/>
            <pc:sldMk cId="3429169777" sldId="505"/>
            <ac:spMk id="14" creationId="{4DA3C32D-9AD1-4B06-8049-5BDF77261A09}"/>
          </ac:spMkLst>
        </pc:spChg>
        <pc:spChg chg="add mod ord">
          <ac:chgData name="Chan Zhi Wen, Ian" userId="10427a44-90a0-4c20-831c-e237817aaaf3" providerId="ADAL" clId="{E20FD3E3-4501-46E2-8FCB-8AE5CD275827}" dt="2021-10-04T07:24:56.133" v="5959" actId="1035"/>
          <ac:spMkLst>
            <pc:docMk/>
            <pc:sldMk cId="3429169777" sldId="505"/>
            <ac:spMk id="17" creationId="{0B9DBBC2-4D55-4187-A14A-258D91D893DE}"/>
          </ac:spMkLst>
        </pc:spChg>
        <pc:spChg chg="add mod">
          <ac:chgData name="Chan Zhi Wen, Ian" userId="10427a44-90a0-4c20-831c-e237817aaaf3" providerId="ADAL" clId="{E20FD3E3-4501-46E2-8FCB-8AE5CD275827}" dt="2021-10-04T07:25:31.079" v="6061" actId="20577"/>
          <ac:spMkLst>
            <pc:docMk/>
            <pc:sldMk cId="3429169777" sldId="505"/>
            <ac:spMk id="19" creationId="{9B23BD51-131F-4DA8-86CE-836379C0DEB1}"/>
          </ac:spMkLst>
        </pc:spChg>
        <pc:spChg chg="add mod">
          <ac:chgData name="Chan Zhi Wen, Ian" userId="10427a44-90a0-4c20-831c-e237817aaaf3" providerId="ADAL" clId="{E20FD3E3-4501-46E2-8FCB-8AE5CD275827}" dt="2021-10-05T14:59:03.252" v="29920" actId="1037"/>
          <ac:spMkLst>
            <pc:docMk/>
            <pc:sldMk cId="3429169777" sldId="505"/>
            <ac:spMk id="20" creationId="{756366A0-895A-4D29-B813-7274222A9CD3}"/>
          </ac:spMkLst>
        </pc:spChg>
        <pc:spChg chg="add mod">
          <ac:chgData name="Chan Zhi Wen, Ian" userId="10427a44-90a0-4c20-831c-e237817aaaf3" providerId="ADAL" clId="{E20FD3E3-4501-46E2-8FCB-8AE5CD275827}" dt="2021-10-05T14:58:50.571" v="29898" actId="1036"/>
          <ac:spMkLst>
            <pc:docMk/>
            <pc:sldMk cId="3429169777" sldId="505"/>
            <ac:spMk id="30" creationId="{5223CB5F-72C5-4B87-8D4A-33EE18F963E1}"/>
          </ac:spMkLst>
        </pc:spChg>
        <pc:spChg chg="add mod">
          <ac:chgData name="Chan Zhi Wen, Ian" userId="10427a44-90a0-4c20-831c-e237817aaaf3" providerId="ADAL" clId="{E20FD3E3-4501-46E2-8FCB-8AE5CD275827}" dt="2021-10-04T07:53:34.940" v="7067" actId="1038"/>
          <ac:spMkLst>
            <pc:docMk/>
            <pc:sldMk cId="3429169777" sldId="505"/>
            <ac:spMk id="35" creationId="{FE3DA64E-BE8F-4329-8509-0E12968A7C56}"/>
          </ac:spMkLst>
        </pc:spChg>
        <pc:picChg chg="add mod">
          <ac:chgData name="Chan Zhi Wen, Ian" userId="10427a44-90a0-4c20-831c-e237817aaaf3" providerId="ADAL" clId="{E20FD3E3-4501-46E2-8FCB-8AE5CD275827}" dt="2021-10-04T07:24:38.096" v="5950" actId="14100"/>
          <ac:picMkLst>
            <pc:docMk/>
            <pc:sldMk cId="3429169777" sldId="505"/>
            <ac:picMk id="6" creationId="{656D4F85-00C6-4267-9411-D9BE3B5D9F5E}"/>
          </ac:picMkLst>
        </pc:picChg>
        <pc:picChg chg="del">
          <ac:chgData name="Chan Zhi Wen, Ian" userId="10427a44-90a0-4c20-831c-e237817aaaf3" providerId="ADAL" clId="{E20FD3E3-4501-46E2-8FCB-8AE5CD275827}" dt="2021-10-04T07:12:02.351" v="5214" actId="478"/>
          <ac:picMkLst>
            <pc:docMk/>
            <pc:sldMk cId="3429169777" sldId="505"/>
            <ac:picMk id="7" creationId="{BB814901-5FD9-4CD8-8226-3F8A147B1A1A}"/>
          </ac:picMkLst>
        </pc:picChg>
        <pc:picChg chg="del">
          <ac:chgData name="Chan Zhi Wen, Ian" userId="10427a44-90a0-4c20-831c-e237817aaaf3" providerId="ADAL" clId="{E20FD3E3-4501-46E2-8FCB-8AE5CD275827}" dt="2021-10-04T07:12:02.351" v="5214" actId="478"/>
          <ac:picMkLst>
            <pc:docMk/>
            <pc:sldMk cId="3429169777" sldId="505"/>
            <ac:picMk id="9" creationId="{8C0D0089-05E6-4C26-B7DD-0CCD7F995C4C}"/>
          </ac:picMkLst>
        </pc:picChg>
        <pc:picChg chg="add mod">
          <ac:chgData name="Chan Zhi Wen, Ian" userId="10427a44-90a0-4c20-831c-e237817aaaf3" providerId="ADAL" clId="{E20FD3E3-4501-46E2-8FCB-8AE5CD275827}" dt="2021-10-04T07:23:49.512" v="5936" actId="1076"/>
          <ac:picMkLst>
            <pc:docMk/>
            <pc:sldMk cId="3429169777" sldId="505"/>
            <ac:picMk id="21" creationId="{6063C861-7F4A-41FB-8516-051E59DEB71D}"/>
          </ac:picMkLst>
        </pc:picChg>
        <pc:cxnChg chg="del">
          <ac:chgData name="Chan Zhi Wen, Ian" userId="10427a44-90a0-4c20-831c-e237817aaaf3" providerId="ADAL" clId="{E20FD3E3-4501-46E2-8FCB-8AE5CD275827}" dt="2021-10-04T07:12:02.351" v="5214" actId="478"/>
          <ac:cxnSpMkLst>
            <pc:docMk/>
            <pc:sldMk cId="3429169777" sldId="505"/>
            <ac:cxnSpMk id="11" creationId="{55573196-C5E6-4995-BD63-DA730ECB8AC1}"/>
          </ac:cxnSpMkLst>
        </pc:cxnChg>
        <pc:cxnChg chg="del">
          <ac:chgData name="Chan Zhi Wen, Ian" userId="10427a44-90a0-4c20-831c-e237817aaaf3" providerId="ADAL" clId="{E20FD3E3-4501-46E2-8FCB-8AE5CD275827}" dt="2021-10-04T07:12:02.351" v="5214" actId="478"/>
          <ac:cxnSpMkLst>
            <pc:docMk/>
            <pc:sldMk cId="3429169777" sldId="505"/>
            <ac:cxnSpMk id="15" creationId="{FE863CB8-C129-44E2-955D-53EE3F11CBD5}"/>
          </ac:cxnSpMkLst>
        </pc:cxnChg>
        <pc:cxnChg chg="add mod">
          <ac:chgData name="Chan Zhi Wen, Ian" userId="10427a44-90a0-4c20-831c-e237817aaaf3" providerId="ADAL" clId="{E20FD3E3-4501-46E2-8FCB-8AE5CD275827}" dt="2021-10-05T14:58:17.586" v="29875" actId="14100"/>
          <ac:cxnSpMkLst>
            <pc:docMk/>
            <pc:sldMk cId="3429169777" sldId="505"/>
            <ac:cxnSpMk id="16" creationId="{9B2732E6-3527-413C-9A55-4DC27E6BCE9E}"/>
          </ac:cxnSpMkLst>
        </pc:cxnChg>
        <pc:cxnChg chg="add mod">
          <ac:chgData name="Chan Zhi Wen, Ian" userId="10427a44-90a0-4c20-831c-e237817aaaf3" providerId="ADAL" clId="{E20FD3E3-4501-46E2-8FCB-8AE5CD275827}" dt="2021-10-04T07:24:40.246" v="5951" actId="1076"/>
          <ac:cxnSpMkLst>
            <pc:docMk/>
            <pc:sldMk cId="3429169777" sldId="505"/>
            <ac:cxnSpMk id="18" creationId="{C5E24497-EFC1-4058-83A7-2C0CC768B031}"/>
          </ac:cxnSpMkLst>
        </pc:cxnChg>
        <pc:cxnChg chg="add mod">
          <ac:chgData name="Chan Zhi Wen, Ian" userId="10427a44-90a0-4c20-831c-e237817aaaf3" providerId="ADAL" clId="{E20FD3E3-4501-46E2-8FCB-8AE5CD275827}" dt="2021-10-05T14:56:28.315" v="29726" actId="14100"/>
          <ac:cxnSpMkLst>
            <pc:docMk/>
            <pc:sldMk cId="3429169777" sldId="505"/>
            <ac:cxnSpMk id="22" creationId="{21D39C8C-3D53-4A70-922A-7C2A77843050}"/>
          </ac:cxnSpMkLst>
        </pc:cxnChg>
        <pc:cxnChg chg="add mod">
          <ac:chgData name="Chan Zhi Wen, Ian" userId="10427a44-90a0-4c20-831c-e237817aaaf3" providerId="ADAL" clId="{E20FD3E3-4501-46E2-8FCB-8AE5CD275827}" dt="2021-10-04T07:24:48.796" v="5954" actId="14100"/>
          <ac:cxnSpMkLst>
            <pc:docMk/>
            <pc:sldMk cId="3429169777" sldId="505"/>
            <ac:cxnSpMk id="24" creationId="{1E4742C6-F1F8-455C-8C30-375292752144}"/>
          </ac:cxnSpMkLst>
        </pc:cxnChg>
        <pc:cxnChg chg="add mod">
          <ac:chgData name="Chan Zhi Wen, Ian" userId="10427a44-90a0-4c20-831c-e237817aaaf3" providerId="ADAL" clId="{E20FD3E3-4501-46E2-8FCB-8AE5CD275827}" dt="2021-10-05T14:58:34.543" v="29878" actId="14100"/>
          <ac:cxnSpMkLst>
            <pc:docMk/>
            <pc:sldMk cId="3429169777" sldId="505"/>
            <ac:cxnSpMk id="31" creationId="{7B934594-B590-4E94-883C-F559087A4E04}"/>
          </ac:cxnSpMkLst>
        </pc:cxnChg>
        <pc:cxnChg chg="add mod">
          <ac:chgData name="Chan Zhi Wen, Ian" userId="10427a44-90a0-4c20-831c-e237817aaaf3" providerId="ADAL" clId="{E20FD3E3-4501-46E2-8FCB-8AE5CD275827}" dt="2021-10-04T07:53:15.922" v="6981" actId="1036"/>
          <ac:cxnSpMkLst>
            <pc:docMk/>
            <pc:sldMk cId="3429169777" sldId="505"/>
            <ac:cxnSpMk id="33" creationId="{5F460CD7-9A23-4320-8E00-4150310F2FB2}"/>
          </ac:cxnSpMkLst>
        </pc:cxnChg>
      </pc:sldChg>
      <pc:sldChg chg="addSp delSp modSp add mod">
        <pc:chgData name="Chan Zhi Wen, Ian" userId="10427a44-90a0-4c20-831c-e237817aaaf3" providerId="ADAL" clId="{E20FD3E3-4501-46E2-8FCB-8AE5CD275827}" dt="2021-10-05T07:18:22.779" v="25311" actId="20577"/>
        <pc:sldMkLst>
          <pc:docMk/>
          <pc:sldMk cId="3924284039" sldId="506"/>
        </pc:sldMkLst>
        <pc:spChg chg="mod">
          <ac:chgData name="Chan Zhi Wen, Ian" userId="10427a44-90a0-4c20-831c-e237817aaaf3" providerId="ADAL" clId="{E20FD3E3-4501-46E2-8FCB-8AE5CD275827}" dt="2021-10-05T07:18:22.779" v="25311" actId="20577"/>
          <ac:spMkLst>
            <pc:docMk/>
            <pc:sldMk cId="3924284039" sldId="506"/>
            <ac:spMk id="2" creationId="{FCF73F3D-7CBD-46D3-AD51-D6E4EA1B7A38}"/>
          </ac:spMkLst>
        </pc:spChg>
        <pc:spChg chg="add del mod">
          <ac:chgData name="Chan Zhi Wen, Ian" userId="10427a44-90a0-4c20-831c-e237817aaaf3" providerId="ADAL" clId="{E20FD3E3-4501-46E2-8FCB-8AE5CD275827}" dt="2021-10-04T08:37:51.226" v="8305" actId="20577"/>
          <ac:spMkLst>
            <pc:docMk/>
            <pc:sldMk cId="3924284039" sldId="506"/>
            <ac:spMk id="3" creationId="{E6CD1D97-2687-4B15-BF3D-D09058FCEB2F}"/>
          </ac:spMkLst>
        </pc:spChg>
        <pc:spChg chg="add del mod">
          <ac:chgData name="Chan Zhi Wen, Ian" userId="10427a44-90a0-4c20-831c-e237817aaaf3" providerId="ADAL" clId="{E20FD3E3-4501-46E2-8FCB-8AE5CD275827}" dt="2021-10-04T07:28:02.027" v="6167" actId="478"/>
          <ac:spMkLst>
            <pc:docMk/>
            <pc:sldMk cId="3924284039" sldId="506"/>
            <ac:spMk id="7" creationId="{A5BA2392-0A7B-44A5-BE03-AF40476803E6}"/>
          </ac:spMkLst>
        </pc:spChg>
        <pc:spChg chg="add mod">
          <ac:chgData name="Chan Zhi Wen, Ian" userId="10427a44-90a0-4c20-831c-e237817aaaf3" providerId="ADAL" clId="{E20FD3E3-4501-46E2-8FCB-8AE5CD275827}" dt="2021-10-04T07:44:45.646" v="6586" actId="1037"/>
          <ac:spMkLst>
            <pc:docMk/>
            <pc:sldMk cId="3924284039" sldId="506"/>
            <ac:spMk id="9" creationId="{685C58A7-59B9-4EE6-A367-5A98C95CD1F3}"/>
          </ac:spMkLst>
        </pc:spChg>
        <pc:spChg chg="mod">
          <ac:chgData name="Chan Zhi Wen, Ian" userId="10427a44-90a0-4c20-831c-e237817aaaf3" providerId="ADAL" clId="{E20FD3E3-4501-46E2-8FCB-8AE5CD275827}" dt="2021-10-04T07:49:53.112" v="6710" actId="1036"/>
          <ac:spMkLst>
            <pc:docMk/>
            <pc:sldMk cId="3924284039" sldId="506"/>
            <ac:spMk id="17" creationId="{0B9DBBC2-4D55-4187-A14A-258D91D893DE}"/>
          </ac:spMkLst>
        </pc:spChg>
        <pc:spChg chg="mod">
          <ac:chgData name="Chan Zhi Wen, Ian" userId="10427a44-90a0-4c20-831c-e237817aaaf3" providerId="ADAL" clId="{E20FD3E3-4501-46E2-8FCB-8AE5CD275827}" dt="2021-10-04T07:51:11.620" v="6908" actId="1037"/>
          <ac:spMkLst>
            <pc:docMk/>
            <pc:sldMk cId="3924284039" sldId="506"/>
            <ac:spMk id="19" creationId="{9B23BD51-131F-4DA8-86CE-836379C0DEB1}"/>
          </ac:spMkLst>
        </pc:spChg>
        <pc:spChg chg="add mod">
          <ac:chgData name="Chan Zhi Wen, Ian" userId="10427a44-90a0-4c20-831c-e237817aaaf3" providerId="ADAL" clId="{E20FD3E3-4501-46E2-8FCB-8AE5CD275827}" dt="2021-10-04T07:51:59.727" v="6951" actId="1037"/>
          <ac:spMkLst>
            <pc:docMk/>
            <pc:sldMk cId="3924284039" sldId="506"/>
            <ac:spMk id="20" creationId="{32528294-BEBA-434B-815D-EF51A4605CFE}"/>
          </ac:spMkLst>
        </pc:spChg>
        <pc:spChg chg="add mod">
          <ac:chgData name="Chan Zhi Wen, Ian" userId="10427a44-90a0-4c20-831c-e237817aaaf3" providerId="ADAL" clId="{E20FD3E3-4501-46E2-8FCB-8AE5CD275827}" dt="2021-10-04T07:52:05.190" v="6959" actId="1035"/>
          <ac:spMkLst>
            <pc:docMk/>
            <pc:sldMk cId="3924284039" sldId="506"/>
            <ac:spMk id="23" creationId="{FEA9BA47-6E9A-40FA-86F2-BF0431F44FA7}"/>
          </ac:spMkLst>
        </pc:spChg>
        <pc:spChg chg="del">
          <ac:chgData name="Chan Zhi Wen, Ian" userId="10427a44-90a0-4c20-831c-e237817aaaf3" providerId="ADAL" clId="{E20FD3E3-4501-46E2-8FCB-8AE5CD275827}" dt="2021-10-04T07:27:08.806" v="6156" actId="478"/>
          <ac:spMkLst>
            <pc:docMk/>
            <pc:sldMk cId="3924284039" sldId="506"/>
            <ac:spMk id="30" creationId="{5223CB5F-72C5-4B87-8D4A-33EE18F963E1}"/>
          </ac:spMkLst>
        </pc:spChg>
        <pc:spChg chg="add mod">
          <ac:chgData name="Chan Zhi Wen, Ian" userId="10427a44-90a0-4c20-831c-e237817aaaf3" providerId="ADAL" clId="{E20FD3E3-4501-46E2-8FCB-8AE5CD275827}" dt="2021-10-04T07:51:30.386" v="6941" actId="1035"/>
          <ac:spMkLst>
            <pc:docMk/>
            <pc:sldMk cId="3924284039" sldId="506"/>
            <ac:spMk id="32" creationId="{29300792-88B5-4629-B848-BF1F5FE1B7D8}"/>
          </ac:spMkLst>
        </pc:spChg>
        <pc:picChg chg="del">
          <ac:chgData name="Chan Zhi Wen, Ian" userId="10427a44-90a0-4c20-831c-e237817aaaf3" providerId="ADAL" clId="{E20FD3E3-4501-46E2-8FCB-8AE5CD275827}" dt="2021-10-04T07:28:06.063" v="6168" actId="478"/>
          <ac:picMkLst>
            <pc:docMk/>
            <pc:sldMk cId="3924284039" sldId="506"/>
            <ac:picMk id="6" creationId="{656D4F85-00C6-4267-9411-D9BE3B5D9F5E}"/>
          </ac:picMkLst>
        </pc:picChg>
        <pc:picChg chg="del">
          <ac:chgData name="Chan Zhi Wen, Ian" userId="10427a44-90a0-4c20-831c-e237817aaaf3" providerId="ADAL" clId="{E20FD3E3-4501-46E2-8FCB-8AE5CD275827}" dt="2021-10-04T07:27:06.672" v="6155" actId="478"/>
          <ac:picMkLst>
            <pc:docMk/>
            <pc:sldMk cId="3924284039" sldId="506"/>
            <ac:picMk id="21" creationId="{6063C861-7F4A-41FB-8516-051E59DEB71D}"/>
          </ac:picMkLst>
        </pc:picChg>
        <pc:cxnChg chg="mod">
          <ac:chgData name="Chan Zhi Wen, Ian" userId="10427a44-90a0-4c20-831c-e237817aaaf3" providerId="ADAL" clId="{E20FD3E3-4501-46E2-8FCB-8AE5CD275827}" dt="2021-10-04T07:49:14.725" v="6623" actId="14100"/>
          <ac:cxnSpMkLst>
            <pc:docMk/>
            <pc:sldMk cId="3924284039" sldId="506"/>
            <ac:cxnSpMk id="16" creationId="{9B2732E6-3527-413C-9A55-4DC27E6BCE9E}"/>
          </ac:cxnSpMkLst>
        </pc:cxnChg>
        <pc:cxnChg chg="mod">
          <ac:chgData name="Chan Zhi Wen, Ian" userId="10427a44-90a0-4c20-831c-e237817aaaf3" providerId="ADAL" clId="{E20FD3E3-4501-46E2-8FCB-8AE5CD275827}" dt="2021-10-04T07:51:08.228" v="6904" actId="14100"/>
          <ac:cxnSpMkLst>
            <pc:docMk/>
            <pc:sldMk cId="3924284039" sldId="506"/>
            <ac:cxnSpMk id="18" creationId="{C5E24497-EFC1-4058-83A7-2C0CC768B031}"/>
          </ac:cxnSpMkLst>
        </pc:cxnChg>
        <pc:cxnChg chg="add mod">
          <ac:chgData name="Chan Zhi Wen, Ian" userId="10427a44-90a0-4c20-831c-e237817aaaf3" providerId="ADAL" clId="{E20FD3E3-4501-46E2-8FCB-8AE5CD275827}" dt="2021-10-04T07:52:05.190" v="6959" actId="1035"/>
          <ac:cxnSpMkLst>
            <pc:docMk/>
            <pc:sldMk cId="3924284039" sldId="506"/>
            <ac:cxnSpMk id="22" creationId="{F320A4EA-9D00-431E-8B79-995FFE7A060A}"/>
          </ac:cxnSpMkLst>
        </pc:cxnChg>
        <pc:cxnChg chg="mod">
          <ac:chgData name="Chan Zhi Wen, Ian" userId="10427a44-90a0-4c20-831c-e237817aaaf3" providerId="ADAL" clId="{E20FD3E3-4501-46E2-8FCB-8AE5CD275827}" dt="2021-10-04T07:51:55.429" v="6945" actId="14100"/>
          <ac:cxnSpMkLst>
            <pc:docMk/>
            <pc:sldMk cId="3924284039" sldId="506"/>
            <ac:cxnSpMk id="24" creationId="{1E4742C6-F1F8-455C-8C30-375292752144}"/>
          </ac:cxnSpMkLst>
        </pc:cxnChg>
        <pc:cxnChg chg="add mod">
          <ac:chgData name="Chan Zhi Wen, Ian" userId="10427a44-90a0-4c20-831c-e237817aaaf3" providerId="ADAL" clId="{E20FD3E3-4501-46E2-8FCB-8AE5CD275827}" dt="2021-10-04T07:51:24.121" v="6921" actId="1076"/>
          <ac:cxnSpMkLst>
            <pc:docMk/>
            <pc:sldMk cId="3924284039" sldId="506"/>
            <ac:cxnSpMk id="29" creationId="{67A75A55-D187-4FF5-9FC2-EEABC6FCE5AC}"/>
          </ac:cxnSpMkLst>
        </pc:cxnChg>
        <pc:cxnChg chg="del">
          <ac:chgData name="Chan Zhi Wen, Ian" userId="10427a44-90a0-4c20-831c-e237817aaaf3" providerId="ADAL" clId="{E20FD3E3-4501-46E2-8FCB-8AE5CD275827}" dt="2021-10-04T07:27:11.109" v="6157" actId="478"/>
          <ac:cxnSpMkLst>
            <pc:docMk/>
            <pc:sldMk cId="3924284039" sldId="506"/>
            <ac:cxnSpMk id="31" creationId="{7B934594-B590-4E94-883C-F559087A4E04}"/>
          </ac:cxnSpMkLst>
        </pc:cxnChg>
      </pc:sldChg>
      <pc:sldChg chg="addSp delSp modSp add mod">
        <pc:chgData name="Chan Zhi Wen, Ian" userId="10427a44-90a0-4c20-831c-e237817aaaf3" providerId="ADAL" clId="{E20FD3E3-4501-46E2-8FCB-8AE5CD275827}" dt="2021-10-07T01:38:45.719" v="31436" actId="14100"/>
        <pc:sldMkLst>
          <pc:docMk/>
          <pc:sldMk cId="3913906045" sldId="507"/>
        </pc:sldMkLst>
        <pc:spChg chg="mod">
          <ac:chgData name="Chan Zhi Wen, Ian" userId="10427a44-90a0-4c20-831c-e237817aaaf3" providerId="ADAL" clId="{E20FD3E3-4501-46E2-8FCB-8AE5CD275827}" dt="2021-10-05T07:18:34.542" v="25334" actId="20577"/>
          <ac:spMkLst>
            <pc:docMk/>
            <pc:sldMk cId="3913906045" sldId="507"/>
            <ac:spMk id="2" creationId="{FCF73F3D-7CBD-46D3-AD51-D6E4EA1B7A38}"/>
          </ac:spMkLst>
        </pc:spChg>
        <pc:spChg chg="mod">
          <ac:chgData name="Chan Zhi Wen, Ian" userId="10427a44-90a0-4c20-831c-e237817aaaf3" providerId="ADAL" clId="{E20FD3E3-4501-46E2-8FCB-8AE5CD275827}" dt="2021-10-04T08:38:45.627" v="8405" actId="20577"/>
          <ac:spMkLst>
            <pc:docMk/>
            <pc:sldMk cId="3913906045" sldId="507"/>
            <ac:spMk id="3" creationId="{E6CD1D97-2687-4B15-BF3D-D09058FCEB2F}"/>
          </ac:spMkLst>
        </pc:spChg>
        <pc:spChg chg="del">
          <ac:chgData name="Chan Zhi Wen, Ian" userId="10427a44-90a0-4c20-831c-e237817aaaf3" providerId="ADAL" clId="{E20FD3E3-4501-46E2-8FCB-8AE5CD275827}" dt="2021-10-04T07:52:42.917" v="6974" actId="478"/>
          <ac:spMkLst>
            <pc:docMk/>
            <pc:sldMk cId="3913906045" sldId="507"/>
            <ac:spMk id="9" creationId="{685C58A7-59B9-4EE6-A367-5A98C95CD1F3}"/>
          </ac:spMkLst>
        </pc:spChg>
        <pc:spChg chg="del">
          <ac:chgData name="Chan Zhi Wen, Ian" userId="10427a44-90a0-4c20-831c-e237817aaaf3" providerId="ADAL" clId="{E20FD3E3-4501-46E2-8FCB-8AE5CD275827}" dt="2021-10-04T07:52:42.917" v="6974" actId="478"/>
          <ac:spMkLst>
            <pc:docMk/>
            <pc:sldMk cId="3913906045" sldId="507"/>
            <ac:spMk id="17" creationId="{0B9DBBC2-4D55-4187-A14A-258D91D893DE}"/>
          </ac:spMkLst>
        </pc:spChg>
        <pc:spChg chg="add mod">
          <ac:chgData name="Chan Zhi Wen, Ian" userId="10427a44-90a0-4c20-831c-e237817aaaf3" providerId="ADAL" clId="{E20FD3E3-4501-46E2-8FCB-8AE5CD275827}" dt="2021-10-07T01:38:45.719" v="31436" actId="14100"/>
          <ac:spMkLst>
            <pc:docMk/>
            <pc:sldMk cId="3913906045" sldId="507"/>
            <ac:spMk id="17" creationId="{3252BCB4-DD6B-46B6-BF3F-DA05EE10C90F}"/>
          </ac:spMkLst>
        </pc:spChg>
        <pc:spChg chg="del">
          <ac:chgData name="Chan Zhi Wen, Ian" userId="10427a44-90a0-4c20-831c-e237817aaaf3" providerId="ADAL" clId="{E20FD3E3-4501-46E2-8FCB-8AE5CD275827}" dt="2021-10-04T07:52:42.917" v="6974" actId="478"/>
          <ac:spMkLst>
            <pc:docMk/>
            <pc:sldMk cId="3913906045" sldId="507"/>
            <ac:spMk id="19" creationId="{9B23BD51-131F-4DA8-86CE-836379C0DEB1}"/>
          </ac:spMkLst>
        </pc:spChg>
        <pc:spChg chg="del">
          <ac:chgData name="Chan Zhi Wen, Ian" userId="10427a44-90a0-4c20-831c-e237817aaaf3" providerId="ADAL" clId="{E20FD3E3-4501-46E2-8FCB-8AE5CD275827}" dt="2021-10-04T07:52:42.917" v="6974" actId="478"/>
          <ac:spMkLst>
            <pc:docMk/>
            <pc:sldMk cId="3913906045" sldId="507"/>
            <ac:spMk id="20" creationId="{32528294-BEBA-434B-815D-EF51A4605CFE}"/>
          </ac:spMkLst>
        </pc:spChg>
        <pc:spChg chg="del">
          <ac:chgData name="Chan Zhi Wen, Ian" userId="10427a44-90a0-4c20-831c-e237817aaaf3" providerId="ADAL" clId="{E20FD3E3-4501-46E2-8FCB-8AE5CD275827}" dt="2021-10-04T07:52:42.917" v="6974" actId="478"/>
          <ac:spMkLst>
            <pc:docMk/>
            <pc:sldMk cId="3913906045" sldId="507"/>
            <ac:spMk id="23" creationId="{FEA9BA47-6E9A-40FA-86F2-BF0431F44FA7}"/>
          </ac:spMkLst>
        </pc:spChg>
        <pc:spChg chg="add mod">
          <ac:chgData name="Chan Zhi Wen, Ian" userId="10427a44-90a0-4c20-831c-e237817aaaf3" providerId="ADAL" clId="{E20FD3E3-4501-46E2-8FCB-8AE5CD275827}" dt="2021-10-04T09:25:04.203" v="9539" actId="1038"/>
          <ac:spMkLst>
            <pc:docMk/>
            <pc:sldMk cId="3913906045" sldId="507"/>
            <ac:spMk id="25" creationId="{A1F9D586-7540-4A21-9595-A91060AA80F6}"/>
          </ac:spMkLst>
        </pc:spChg>
        <pc:spChg chg="add mod">
          <ac:chgData name="Chan Zhi Wen, Ian" userId="10427a44-90a0-4c20-831c-e237817aaaf3" providerId="ADAL" clId="{E20FD3E3-4501-46E2-8FCB-8AE5CD275827}" dt="2021-10-04T08:28:17.225" v="7726" actId="1036"/>
          <ac:spMkLst>
            <pc:docMk/>
            <pc:sldMk cId="3913906045" sldId="507"/>
            <ac:spMk id="27" creationId="{1D3BF329-7994-4E18-AA49-B7CEE4E7E6D9}"/>
          </ac:spMkLst>
        </pc:spChg>
        <pc:spChg chg="add mod">
          <ac:chgData name="Chan Zhi Wen, Ian" userId="10427a44-90a0-4c20-831c-e237817aaaf3" providerId="ADAL" clId="{E20FD3E3-4501-46E2-8FCB-8AE5CD275827}" dt="2021-10-04T08:28:17.225" v="7726" actId="1036"/>
          <ac:spMkLst>
            <pc:docMk/>
            <pc:sldMk cId="3913906045" sldId="507"/>
            <ac:spMk id="30" creationId="{0F291E97-95A3-4F5A-9EFF-C88CF98D1E52}"/>
          </ac:spMkLst>
        </pc:spChg>
        <pc:spChg chg="del">
          <ac:chgData name="Chan Zhi Wen, Ian" userId="10427a44-90a0-4c20-831c-e237817aaaf3" providerId="ADAL" clId="{E20FD3E3-4501-46E2-8FCB-8AE5CD275827}" dt="2021-10-04T07:52:42.917" v="6974" actId="478"/>
          <ac:spMkLst>
            <pc:docMk/>
            <pc:sldMk cId="3913906045" sldId="507"/>
            <ac:spMk id="32" creationId="{29300792-88B5-4629-B848-BF1F5FE1B7D8}"/>
          </ac:spMkLst>
        </pc:spChg>
        <pc:spChg chg="add mod">
          <ac:chgData name="Chan Zhi Wen, Ian" userId="10427a44-90a0-4c20-831c-e237817aaaf3" providerId="ADAL" clId="{E20FD3E3-4501-46E2-8FCB-8AE5CD275827}" dt="2021-10-04T08:28:17.225" v="7726" actId="1036"/>
          <ac:spMkLst>
            <pc:docMk/>
            <pc:sldMk cId="3913906045" sldId="507"/>
            <ac:spMk id="37" creationId="{02FC6BB6-72A8-41E7-AE82-862CCB2C4A01}"/>
          </ac:spMkLst>
        </pc:spChg>
        <pc:picChg chg="add mod">
          <ac:chgData name="Chan Zhi Wen, Ian" userId="10427a44-90a0-4c20-831c-e237817aaaf3" providerId="ADAL" clId="{E20FD3E3-4501-46E2-8FCB-8AE5CD275827}" dt="2021-10-04T08:28:17.225" v="7726" actId="1036"/>
          <ac:picMkLst>
            <pc:docMk/>
            <pc:sldMk cId="3913906045" sldId="507"/>
            <ac:picMk id="6" creationId="{AA36BBAE-37AB-4633-8107-B9F2235C6CDE}"/>
          </ac:picMkLst>
        </pc:picChg>
        <pc:picChg chg="add mod modCrop">
          <ac:chgData name="Chan Zhi Wen, Ian" userId="10427a44-90a0-4c20-831c-e237817aaaf3" providerId="ADAL" clId="{E20FD3E3-4501-46E2-8FCB-8AE5CD275827}" dt="2021-10-04T08:39:31.603" v="8439" actId="14100"/>
          <ac:picMkLst>
            <pc:docMk/>
            <pc:sldMk cId="3913906045" sldId="507"/>
            <ac:picMk id="12" creationId="{2A8DFC01-9EA9-46A5-AA17-9CAD3D56F63D}"/>
          </ac:picMkLst>
        </pc:picChg>
        <pc:picChg chg="add mod">
          <ac:chgData name="Chan Zhi Wen, Ian" userId="10427a44-90a0-4c20-831c-e237817aaaf3" providerId="ADAL" clId="{E20FD3E3-4501-46E2-8FCB-8AE5CD275827}" dt="2021-10-04T08:39:05.939" v="8425" actId="1036"/>
          <ac:picMkLst>
            <pc:docMk/>
            <pc:sldMk cId="3913906045" sldId="507"/>
            <ac:picMk id="40" creationId="{401F72D8-76AE-4733-A781-8749B0F516C8}"/>
          </ac:picMkLst>
        </pc:picChg>
        <pc:picChg chg="add mod">
          <ac:chgData name="Chan Zhi Wen, Ian" userId="10427a44-90a0-4c20-831c-e237817aaaf3" providerId="ADAL" clId="{E20FD3E3-4501-46E2-8FCB-8AE5CD275827}" dt="2021-10-04T08:39:07.143" v="8426" actId="1036"/>
          <ac:picMkLst>
            <pc:docMk/>
            <pc:sldMk cId="3913906045" sldId="507"/>
            <ac:picMk id="42" creationId="{A77D4F78-7329-4756-8327-22291D6555C6}"/>
          </ac:picMkLst>
        </pc:picChg>
        <pc:cxnChg chg="del">
          <ac:chgData name="Chan Zhi Wen, Ian" userId="10427a44-90a0-4c20-831c-e237817aaaf3" providerId="ADAL" clId="{E20FD3E3-4501-46E2-8FCB-8AE5CD275827}" dt="2021-10-04T07:52:42.917" v="6974" actId="478"/>
          <ac:cxnSpMkLst>
            <pc:docMk/>
            <pc:sldMk cId="3913906045" sldId="507"/>
            <ac:cxnSpMk id="16" creationId="{9B2732E6-3527-413C-9A55-4DC27E6BCE9E}"/>
          </ac:cxnSpMkLst>
        </pc:cxnChg>
        <pc:cxnChg chg="del">
          <ac:chgData name="Chan Zhi Wen, Ian" userId="10427a44-90a0-4c20-831c-e237817aaaf3" providerId="ADAL" clId="{E20FD3E3-4501-46E2-8FCB-8AE5CD275827}" dt="2021-10-04T07:52:42.917" v="6974" actId="478"/>
          <ac:cxnSpMkLst>
            <pc:docMk/>
            <pc:sldMk cId="3913906045" sldId="507"/>
            <ac:cxnSpMk id="18" creationId="{C5E24497-EFC1-4058-83A7-2C0CC768B031}"/>
          </ac:cxnSpMkLst>
        </pc:cxnChg>
        <pc:cxnChg chg="add mod">
          <ac:chgData name="Chan Zhi Wen, Ian" userId="10427a44-90a0-4c20-831c-e237817aaaf3" providerId="ADAL" clId="{E20FD3E3-4501-46E2-8FCB-8AE5CD275827}" dt="2021-10-04T09:24:58.488" v="9530" actId="14100"/>
          <ac:cxnSpMkLst>
            <pc:docMk/>
            <pc:sldMk cId="3913906045" sldId="507"/>
            <ac:cxnSpMk id="21" creationId="{46A18CCA-A0BE-4D13-84F2-017E0522627D}"/>
          </ac:cxnSpMkLst>
        </pc:cxnChg>
        <pc:cxnChg chg="del">
          <ac:chgData name="Chan Zhi Wen, Ian" userId="10427a44-90a0-4c20-831c-e237817aaaf3" providerId="ADAL" clId="{E20FD3E3-4501-46E2-8FCB-8AE5CD275827}" dt="2021-10-04T07:52:42.917" v="6974" actId="478"/>
          <ac:cxnSpMkLst>
            <pc:docMk/>
            <pc:sldMk cId="3913906045" sldId="507"/>
            <ac:cxnSpMk id="22" creationId="{F320A4EA-9D00-431E-8B79-995FFE7A060A}"/>
          </ac:cxnSpMkLst>
        </pc:cxnChg>
        <pc:cxnChg chg="del">
          <ac:chgData name="Chan Zhi Wen, Ian" userId="10427a44-90a0-4c20-831c-e237817aaaf3" providerId="ADAL" clId="{E20FD3E3-4501-46E2-8FCB-8AE5CD275827}" dt="2021-10-04T07:52:42.917" v="6974" actId="478"/>
          <ac:cxnSpMkLst>
            <pc:docMk/>
            <pc:sldMk cId="3913906045" sldId="507"/>
            <ac:cxnSpMk id="24" creationId="{1E4742C6-F1F8-455C-8C30-375292752144}"/>
          </ac:cxnSpMkLst>
        </pc:cxnChg>
        <pc:cxnChg chg="add mod">
          <ac:chgData name="Chan Zhi Wen, Ian" userId="10427a44-90a0-4c20-831c-e237817aaaf3" providerId="ADAL" clId="{E20FD3E3-4501-46E2-8FCB-8AE5CD275827}" dt="2021-10-04T08:28:17.225" v="7726" actId="1036"/>
          <ac:cxnSpMkLst>
            <pc:docMk/>
            <pc:sldMk cId="3913906045" sldId="507"/>
            <ac:cxnSpMk id="26" creationId="{19990DD6-8842-402F-B147-2BD7227480E6}"/>
          </ac:cxnSpMkLst>
        </pc:cxnChg>
        <pc:cxnChg chg="del">
          <ac:chgData name="Chan Zhi Wen, Ian" userId="10427a44-90a0-4c20-831c-e237817aaaf3" providerId="ADAL" clId="{E20FD3E3-4501-46E2-8FCB-8AE5CD275827}" dt="2021-10-04T07:52:42.917" v="6974" actId="478"/>
          <ac:cxnSpMkLst>
            <pc:docMk/>
            <pc:sldMk cId="3913906045" sldId="507"/>
            <ac:cxnSpMk id="29" creationId="{67A75A55-D187-4FF5-9FC2-EEABC6FCE5AC}"/>
          </ac:cxnSpMkLst>
        </pc:cxnChg>
        <pc:cxnChg chg="add mod">
          <ac:chgData name="Chan Zhi Wen, Ian" userId="10427a44-90a0-4c20-831c-e237817aaaf3" providerId="ADAL" clId="{E20FD3E3-4501-46E2-8FCB-8AE5CD275827}" dt="2021-10-04T08:28:17.225" v="7726" actId="1036"/>
          <ac:cxnSpMkLst>
            <pc:docMk/>
            <pc:sldMk cId="3913906045" sldId="507"/>
            <ac:cxnSpMk id="31" creationId="{5688C15F-1FD4-4E8C-B77C-435B1909D03A}"/>
          </ac:cxnSpMkLst>
        </pc:cxnChg>
        <pc:cxnChg chg="add mod">
          <ac:chgData name="Chan Zhi Wen, Ian" userId="10427a44-90a0-4c20-831c-e237817aaaf3" providerId="ADAL" clId="{E20FD3E3-4501-46E2-8FCB-8AE5CD275827}" dt="2021-10-04T08:28:17.225" v="7726" actId="1036"/>
          <ac:cxnSpMkLst>
            <pc:docMk/>
            <pc:sldMk cId="3913906045" sldId="507"/>
            <ac:cxnSpMk id="33" creationId="{AEFBB9C8-FD05-4BB7-9A75-559903AAC1FD}"/>
          </ac:cxnSpMkLst>
        </pc:cxnChg>
        <pc:cxnChg chg="add del mod">
          <ac:chgData name="Chan Zhi Wen, Ian" userId="10427a44-90a0-4c20-831c-e237817aaaf3" providerId="ADAL" clId="{E20FD3E3-4501-46E2-8FCB-8AE5CD275827}" dt="2021-10-04T08:26:08.405" v="7507" actId="478"/>
          <ac:cxnSpMkLst>
            <pc:docMk/>
            <pc:sldMk cId="3913906045" sldId="507"/>
            <ac:cxnSpMk id="36" creationId="{2E1A912A-205E-425B-8849-7B4AFF2ED132}"/>
          </ac:cxnSpMkLst>
        </pc:cxnChg>
      </pc:sldChg>
      <pc:sldChg chg="addSp delSp modSp add mod">
        <pc:chgData name="Chan Zhi Wen, Ian" userId="10427a44-90a0-4c20-831c-e237817aaaf3" providerId="ADAL" clId="{E20FD3E3-4501-46E2-8FCB-8AE5CD275827}" dt="2021-10-05T07:18:44.551" v="25352" actId="20577"/>
        <pc:sldMkLst>
          <pc:docMk/>
          <pc:sldMk cId="2438053398" sldId="508"/>
        </pc:sldMkLst>
        <pc:spChg chg="mod">
          <ac:chgData name="Chan Zhi Wen, Ian" userId="10427a44-90a0-4c20-831c-e237817aaaf3" providerId="ADAL" clId="{E20FD3E3-4501-46E2-8FCB-8AE5CD275827}" dt="2021-10-05T07:18:44.551" v="25352" actId="20577"/>
          <ac:spMkLst>
            <pc:docMk/>
            <pc:sldMk cId="2438053398" sldId="508"/>
            <ac:spMk id="2" creationId="{FCF73F3D-7CBD-46D3-AD51-D6E4EA1B7A38}"/>
          </ac:spMkLst>
        </pc:spChg>
        <pc:spChg chg="mod">
          <ac:chgData name="Chan Zhi Wen, Ian" userId="10427a44-90a0-4c20-831c-e237817aaaf3" providerId="ADAL" clId="{E20FD3E3-4501-46E2-8FCB-8AE5CD275827}" dt="2021-10-05T03:02:56.578" v="18119"/>
          <ac:spMkLst>
            <pc:docMk/>
            <pc:sldMk cId="2438053398" sldId="508"/>
            <ac:spMk id="3" creationId="{E6CD1D97-2687-4B15-BF3D-D09058FCEB2F}"/>
          </ac:spMkLst>
        </pc:spChg>
        <pc:spChg chg="mod">
          <ac:chgData name="Chan Zhi Wen, Ian" userId="10427a44-90a0-4c20-831c-e237817aaaf3" providerId="ADAL" clId="{E20FD3E3-4501-46E2-8FCB-8AE5CD275827}" dt="2021-10-05T03:03:15.243" v="18166" actId="1036"/>
          <ac:spMkLst>
            <pc:docMk/>
            <pc:sldMk cId="2438053398" sldId="508"/>
            <ac:spMk id="9" creationId="{685C58A7-59B9-4EE6-A367-5A98C95CD1F3}"/>
          </ac:spMkLst>
        </pc:spChg>
        <pc:spChg chg="mod">
          <ac:chgData name="Chan Zhi Wen, Ian" userId="10427a44-90a0-4c20-831c-e237817aaaf3" providerId="ADAL" clId="{E20FD3E3-4501-46E2-8FCB-8AE5CD275827}" dt="2021-10-05T03:03:15.243" v="18166" actId="1036"/>
          <ac:spMkLst>
            <pc:docMk/>
            <pc:sldMk cId="2438053398" sldId="508"/>
            <ac:spMk id="17" creationId="{0B9DBBC2-4D55-4187-A14A-258D91D893DE}"/>
          </ac:spMkLst>
        </pc:spChg>
        <pc:spChg chg="mod">
          <ac:chgData name="Chan Zhi Wen, Ian" userId="10427a44-90a0-4c20-831c-e237817aaaf3" providerId="ADAL" clId="{E20FD3E3-4501-46E2-8FCB-8AE5CD275827}" dt="2021-10-05T03:03:15.243" v="18166" actId="1036"/>
          <ac:spMkLst>
            <pc:docMk/>
            <pc:sldMk cId="2438053398" sldId="508"/>
            <ac:spMk id="19" creationId="{9B23BD51-131F-4DA8-86CE-836379C0DEB1}"/>
          </ac:spMkLst>
        </pc:spChg>
        <pc:spChg chg="mod">
          <ac:chgData name="Chan Zhi Wen, Ian" userId="10427a44-90a0-4c20-831c-e237817aaaf3" providerId="ADAL" clId="{E20FD3E3-4501-46E2-8FCB-8AE5CD275827}" dt="2021-10-05T03:03:15.243" v="18166" actId="1036"/>
          <ac:spMkLst>
            <pc:docMk/>
            <pc:sldMk cId="2438053398" sldId="508"/>
            <ac:spMk id="20" creationId="{32528294-BEBA-434B-815D-EF51A4605CFE}"/>
          </ac:spMkLst>
        </pc:spChg>
        <pc:spChg chg="mod">
          <ac:chgData name="Chan Zhi Wen, Ian" userId="10427a44-90a0-4c20-831c-e237817aaaf3" providerId="ADAL" clId="{E20FD3E3-4501-46E2-8FCB-8AE5CD275827}" dt="2021-10-05T03:03:15.243" v="18166" actId="1036"/>
          <ac:spMkLst>
            <pc:docMk/>
            <pc:sldMk cId="2438053398" sldId="508"/>
            <ac:spMk id="23" creationId="{FEA9BA47-6E9A-40FA-86F2-BF0431F44FA7}"/>
          </ac:spMkLst>
        </pc:spChg>
        <pc:spChg chg="add mod">
          <ac:chgData name="Chan Zhi Wen, Ian" userId="10427a44-90a0-4c20-831c-e237817aaaf3" providerId="ADAL" clId="{E20FD3E3-4501-46E2-8FCB-8AE5CD275827}" dt="2021-10-05T03:03:39.583" v="18203" actId="20577"/>
          <ac:spMkLst>
            <pc:docMk/>
            <pc:sldMk cId="2438053398" sldId="508"/>
            <ac:spMk id="25" creationId="{129897EB-3FA8-4D01-9276-3B35A6956FD2}"/>
          </ac:spMkLst>
        </pc:spChg>
        <pc:spChg chg="add del mod">
          <ac:chgData name="Chan Zhi Wen, Ian" userId="10427a44-90a0-4c20-831c-e237817aaaf3" providerId="ADAL" clId="{E20FD3E3-4501-46E2-8FCB-8AE5CD275827}" dt="2021-10-05T03:02:30.973" v="18115" actId="21"/>
          <ac:spMkLst>
            <pc:docMk/>
            <pc:sldMk cId="2438053398" sldId="508"/>
            <ac:spMk id="27" creationId="{BD67771F-BBB4-405E-BAEC-D76C41E1E890}"/>
          </ac:spMkLst>
        </pc:spChg>
        <pc:spChg chg="mod">
          <ac:chgData name="Chan Zhi Wen, Ian" userId="10427a44-90a0-4c20-831c-e237817aaaf3" providerId="ADAL" clId="{E20FD3E3-4501-46E2-8FCB-8AE5CD275827}" dt="2021-10-05T03:03:15.243" v="18166" actId="1036"/>
          <ac:spMkLst>
            <pc:docMk/>
            <pc:sldMk cId="2438053398" sldId="508"/>
            <ac:spMk id="32" creationId="{29300792-88B5-4629-B848-BF1F5FE1B7D8}"/>
          </ac:spMkLst>
        </pc:spChg>
        <pc:cxnChg chg="mod">
          <ac:chgData name="Chan Zhi Wen, Ian" userId="10427a44-90a0-4c20-831c-e237817aaaf3" providerId="ADAL" clId="{E20FD3E3-4501-46E2-8FCB-8AE5CD275827}" dt="2021-10-05T03:03:15.243" v="18166" actId="1036"/>
          <ac:cxnSpMkLst>
            <pc:docMk/>
            <pc:sldMk cId="2438053398" sldId="508"/>
            <ac:cxnSpMk id="16" creationId="{9B2732E6-3527-413C-9A55-4DC27E6BCE9E}"/>
          </ac:cxnSpMkLst>
        </pc:cxnChg>
        <pc:cxnChg chg="mod">
          <ac:chgData name="Chan Zhi Wen, Ian" userId="10427a44-90a0-4c20-831c-e237817aaaf3" providerId="ADAL" clId="{E20FD3E3-4501-46E2-8FCB-8AE5CD275827}" dt="2021-10-05T03:03:15.243" v="18166" actId="1036"/>
          <ac:cxnSpMkLst>
            <pc:docMk/>
            <pc:sldMk cId="2438053398" sldId="508"/>
            <ac:cxnSpMk id="18" creationId="{C5E24497-EFC1-4058-83A7-2C0CC768B031}"/>
          </ac:cxnSpMkLst>
        </pc:cxnChg>
        <pc:cxnChg chg="add mod">
          <ac:chgData name="Chan Zhi Wen, Ian" userId="10427a44-90a0-4c20-831c-e237817aaaf3" providerId="ADAL" clId="{E20FD3E3-4501-46E2-8FCB-8AE5CD275827}" dt="2021-10-05T03:03:15.243" v="18166" actId="1036"/>
          <ac:cxnSpMkLst>
            <pc:docMk/>
            <pc:sldMk cId="2438053398" sldId="508"/>
            <ac:cxnSpMk id="21" creationId="{090EC7F1-CEB2-4727-BA8C-542D75A0B7D4}"/>
          </ac:cxnSpMkLst>
        </pc:cxnChg>
        <pc:cxnChg chg="mod">
          <ac:chgData name="Chan Zhi Wen, Ian" userId="10427a44-90a0-4c20-831c-e237817aaaf3" providerId="ADAL" clId="{E20FD3E3-4501-46E2-8FCB-8AE5CD275827}" dt="2021-10-05T03:03:15.243" v="18166" actId="1036"/>
          <ac:cxnSpMkLst>
            <pc:docMk/>
            <pc:sldMk cId="2438053398" sldId="508"/>
            <ac:cxnSpMk id="22" creationId="{F320A4EA-9D00-431E-8B79-995FFE7A060A}"/>
          </ac:cxnSpMkLst>
        </pc:cxnChg>
        <pc:cxnChg chg="mod">
          <ac:chgData name="Chan Zhi Wen, Ian" userId="10427a44-90a0-4c20-831c-e237817aaaf3" providerId="ADAL" clId="{E20FD3E3-4501-46E2-8FCB-8AE5CD275827}" dt="2021-10-05T03:03:15.243" v="18166" actId="1036"/>
          <ac:cxnSpMkLst>
            <pc:docMk/>
            <pc:sldMk cId="2438053398" sldId="508"/>
            <ac:cxnSpMk id="24" creationId="{1E4742C6-F1F8-455C-8C30-375292752144}"/>
          </ac:cxnSpMkLst>
        </pc:cxnChg>
        <pc:cxnChg chg="add del mod">
          <ac:chgData name="Chan Zhi Wen, Ian" userId="10427a44-90a0-4c20-831c-e237817aaaf3" providerId="ADAL" clId="{E20FD3E3-4501-46E2-8FCB-8AE5CD275827}" dt="2021-10-05T03:02:30.973" v="18115" actId="21"/>
          <ac:cxnSpMkLst>
            <pc:docMk/>
            <pc:sldMk cId="2438053398" sldId="508"/>
            <ac:cxnSpMk id="26" creationId="{23B00085-EA1E-4D81-AC05-8D1A2BCC8E93}"/>
          </ac:cxnSpMkLst>
        </pc:cxnChg>
        <pc:cxnChg chg="mod">
          <ac:chgData name="Chan Zhi Wen, Ian" userId="10427a44-90a0-4c20-831c-e237817aaaf3" providerId="ADAL" clId="{E20FD3E3-4501-46E2-8FCB-8AE5CD275827}" dt="2021-10-05T03:03:15.243" v="18166" actId="1036"/>
          <ac:cxnSpMkLst>
            <pc:docMk/>
            <pc:sldMk cId="2438053398" sldId="508"/>
            <ac:cxnSpMk id="29" creationId="{67A75A55-D187-4FF5-9FC2-EEABC6FCE5AC}"/>
          </ac:cxnSpMkLst>
        </pc:cxnChg>
      </pc:sldChg>
      <pc:sldChg chg="addSp delSp modSp add mod">
        <pc:chgData name="Chan Zhi Wen, Ian" userId="10427a44-90a0-4c20-831c-e237817aaaf3" providerId="ADAL" clId="{E20FD3E3-4501-46E2-8FCB-8AE5CD275827}" dt="2021-10-05T07:18:55.930" v="25366" actId="20577"/>
        <pc:sldMkLst>
          <pc:docMk/>
          <pc:sldMk cId="150430473" sldId="509"/>
        </pc:sldMkLst>
        <pc:spChg chg="mod">
          <ac:chgData name="Chan Zhi Wen, Ian" userId="10427a44-90a0-4c20-831c-e237817aaaf3" providerId="ADAL" clId="{E20FD3E3-4501-46E2-8FCB-8AE5CD275827}" dt="2021-10-05T07:18:55.930" v="25366" actId="20577"/>
          <ac:spMkLst>
            <pc:docMk/>
            <pc:sldMk cId="150430473" sldId="509"/>
            <ac:spMk id="2" creationId="{FCF73F3D-7CBD-46D3-AD51-D6E4EA1B7A38}"/>
          </ac:spMkLst>
        </pc:spChg>
        <pc:spChg chg="mod ord">
          <ac:chgData name="Chan Zhi Wen, Ian" userId="10427a44-90a0-4c20-831c-e237817aaaf3" providerId="ADAL" clId="{E20FD3E3-4501-46E2-8FCB-8AE5CD275827}" dt="2021-10-05T03:12:02.296" v="18585" actId="20577"/>
          <ac:spMkLst>
            <pc:docMk/>
            <pc:sldMk cId="150430473" sldId="509"/>
            <ac:spMk id="3" creationId="{E6CD1D97-2687-4B15-BF3D-D09058FCEB2F}"/>
          </ac:spMkLst>
        </pc:spChg>
        <pc:spChg chg="add del mod">
          <ac:chgData name="Chan Zhi Wen, Ian" userId="10427a44-90a0-4c20-831c-e237817aaaf3" providerId="ADAL" clId="{E20FD3E3-4501-46E2-8FCB-8AE5CD275827}" dt="2021-10-04T09:34:38.290" v="10072" actId="478"/>
          <ac:spMkLst>
            <pc:docMk/>
            <pc:sldMk cId="150430473" sldId="509"/>
            <ac:spMk id="22" creationId="{43AA45A3-D75A-4A8D-977E-7440E3A1C01F}"/>
          </ac:spMkLst>
        </pc:spChg>
        <pc:spChg chg="add del mod">
          <ac:chgData name="Chan Zhi Wen, Ian" userId="10427a44-90a0-4c20-831c-e237817aaaf3" providerId="ADAL" clId="{E20FD3E3-4501-46E2-8FCB-8AE5CD275827}" dt="2021-10-04T09:27:38.994" v="9711" actId="478"/>
          <ac:spMkLst>
            <pc:docMk/>
            <pc:sldMk cId="150430473" sldId="509"/>
            <ac:spMk id="25" creationId="{A1F9D586-7540-4A21-9595-A91060AA80F6}"/>
          </ac:spMkLst>
        </pc:spChg>
        <pc:spChg chg="add del mod">
          <ac:chgData name="Chan Zhi Wen, Ian" userId="10427a44-90a0-4c20-831c-e237817aaaf3" providerId="ADAL" clId="{E20FD3E3-4501-46E2-8FCB-8AE5CD275827}" dt="2021-10-04T09:34:38.290" v="10072" actId="478"/>
          <ac:spMkLst>
            <pc:docMk/>
            <pc:sldMk cId="150430473" sldId="509"/>
            <ac:spMk id="27" creationId="{1D3BF329-7994-4E18-AA49-B7CEE4E7E6D9}"/>
          </ac:spMkLst>
        </pc:spChg>
        <pc:spChg chg="add del mod">
          <ac:chgData name="Chan Zhi Wen, Ian" userId="10427a44-90a0-4c20-831c-e237817aaaf3" providerId="ADAL" clId="{E20FD3E3-4501-46E2-8FCB-8AE5CD275827}" dt="2021-10-04T09:27:37.057" v="9710" actId="478"/>
          <ac:spMkLst>
            <pc:docMk/>
            <pc:sldMk cId="150430473" sldId="509"/>
            <ac:spMk id="30" creationId="{0F291E97-95A3-4F5A-9EFF-C88CF98D1E52}"/>
          </ac:spMkLst>
        </pc:spChg>
        <pc:spChg chg="add mod">
          <ac:chgData name="Chan Zhi Wen, Ian" userId="10427a44-90a0-4c20-831c-e237817aaaf3" providerId="ADAL" clId="{E20FD3E3-4501-46E2-8FCB-8AE5CD275827}" dt="2021-10-04T09:57:09.186" v="10363" actId="1076"/>
          <ac:spMkLst>
            <pc:docMk/>
            <pc:sldMk cId="150430473" sldId="509"/>
            <ac:spMk id="34" creationId="{D27D6E23-818F-408E-B912-99018E65BBD5}"/>
          </ac:spMkLst>
        </pc:spChg>
        <pc:spChg chg="add del mod">
          <ac:chgData name="Chan Zhi Wen, Ian" userId="10427a44-90a0-4c20-831c-e237817aaaf3" providerId="ADAL" clId="{E20FD3E3-4501-46E2-8FCB-8AE5CD275827}" dt="2021-10-04T09:27:37.057" v="9710" actId="478"/>
          <ac:spMkLst>
            <pc:docMk/>
            <pc:sldMk cId="150430473" sldId="509"/>
            <ac:spMk id="37" creationId="{02FC6BB6-72A8-41E7-AE82-862CCB2C4A01}"/>
          </ac:spMkLst>
        </pc:spChg>
        <pc:spChg chg="add mod">
          <ac:chgData name="Chan Zhi Wen, Ian" userId="10427a44-90a0-4c20-831c-e237817aaaf3" providerId="ADAL" clId="{E20FD3E3-4501-46E2-8FCB-8AE5CD275827}" dt="2021-10-05T03:05:01.100" v="18337" actId="1038"/>
          <ac:spMkLst>
            <pc:docMk/>
            <pc:sldMk cId="150430473" sldId="509"/>
            <ac:spMk id="39" creationId="{C08A7C47-8613-45F7-88F8-F1AC4977DED9}"/>
          </ac:spMkLst>
        </pc:spChg>
        <pc:spChg chg="add mod">
          <ac:chgData name="Chan Zhi Wen, Ian" userId="10427a44-90a0-4c20-831c-e237817aaaf3" providerId="ADAL" clId="{E20FD3E3-4501-46E2-8FCB-8AE5CD275827}" dt="2021-10-04T09:56:10.771" v="10318" actId="20577"/>
          <ac:spMkLst>
            <pc:docMk/>
            <pc:sldMk cId="150430473" sldId="509"/>
            <ac:spMk id="43" creationId="{788708F6-A2DE-4766-82E3-60989286066E}"/>
          </ac:spMkLst>
        </pc:spChg>
        <pc:picChg chg="add del">
          <ac:chgData name="Chan Zhi Wen, Ian" userId="10427a44-90a0-4c20-831c-e237817aaaf3" providerId="ADAL" clId="{E20FD3E3-4501-46E2-8FCB-8AE5CD275827}" dt="2021-10-04T09:03:48.446" v="8916" actId="478"/>
          <ac:picMkLst>
            <pc:docMk/>
            <pc:sldMk cId="150430473" sldId="509"/>
            <ac:picMk id="6" creationId="{AA36BBAE-37AB-4633-8107-B9F2235C6CDE}"/>
          </ac:picMkLst>
        </pc:picChg>
        <pc:picChg chg="add del mod ord">
          <ac:chgData name="Chan Zhi Wen, Ian" userId="10427a44-90a0-4c20-831c-e237817aaaf3" providerId="ADAL" clId="{E20FD3E3-4501-46E2-8FCB-8AE5CD275827}" dt="2021-10-04T09:34:38.290" v="10072" actId="478"/>
          <ac:picMkLst>
            <pc:docMk/>
            <pc:sldMk cId="150430473" sldId="509"/>
            <ac:picMk id="7" creationId="{0262BE89-BE69-4BF6-8C64-8348B7CB0D65}"/>
          </ac:picMkLst>
        </pc:picChg>
        <pc:picChg chg="add del">
          <ac:chgData name="Chan Zhi Wen, Ian" userId="10427a44-90a0-4c20-831c-e237817aaaf3" providerId="ADAL" clId="{E20FD3E3-4501-46E2-8FCB-8AE5CD275827}" dt="2021-10-04T09:27:33.730" v="9709" actId="478"/>
          <ac:picMkLst>
            <pc:docMk/>
            <pc:sldMk cId="150430473" sldId="509"/>
            <ac:picMk id="12" creationId="{2A8DFC01-9EA9-46A5-AA17-9CAD3D56F63D}"/>
          </ac:picMkLst>
        </pc:picChg>
        <pc:picChg chg="add mod">
          <ac:chgData name="Chan Zhi Wen, Ian" userId="10427a44-90a0-4c20-831c-e237817aaaf3" providerId="ADAL" clId="{E20FD3E3-4501-46E2-8FCB-8AE5CD275827}" dt="2021-10-04T09:53:23.434" v="10114" actId="1076"/>
          <ac:picMkLst>
            <pc:docMk/>
            <pc:sldMk cId="150430473" sldId="509"/>
            <ac:picMk id="15" creationId="{BE449F75-8651-4076-ADF4-3E4DB21B45BB}"/>
          </ac:picMkLst>
        </pc:picChg>
        <pc:picChg chg="add mod">
          <ac:chgData name="Chan Zhi Wen, Ian" userId="10427a44-90a0-4c20-831c-e237817aaaf3" providerId="ADAL" clId="{E20FD3E3-4501-46E2-8FCB-8AE5CD275827}" dt="2021-10-04T09:53:28.330" v="10116" actId="14100"/>
          <ac:picMkLst>
            <pc:docMk/>
            <pc:sldMk cId="150430473" sldId="509"/>
            <ac:picMk id="17" creationId="{18DF1260-EA16-49FD-92F1-6E76196E6FB5}"/>
          </ac:picMkLst>
        </pc:picChg>
        <pc:picChg chg="add del">
          <ac:chgData name="Chan Zhi Wen, Ian" userId="10427a44-90a0-4c20-831c-e237817aaaf3" providerId="ADAL" clId="{E20FD3E3-4501-46E2-8FCB-8AE5CD275827}" dt="2021-10-04T09:27:32.852" v="9708" actId="478"/>
          <ac:picMkLst>
            <pc:docMk/>
            <pc:sldMk cId="150430473" sldId="509"/>
            <ac:picMk id="40" creationId="{401F72D8-76AE-4733-A781-8749B0F516C8}"/>
          </ac:picMkLst>
        </pc:picChg>
        <pc:picChg chg="add del">
          <ac:chgData name="Chan Zhi Wen, Ian" userId="10427a44-90a0-4c20-831c-e237817aaaf3" providerId="ADAL" clId="{E20FD3E3-4501-46E2-8FCB-8AE5CD275827}" dt="2021-10-04T09:27:32.134" v="9707" actId="478"/>
          <ac:picMkLst>
            <pc:docMk/>
            <pc:sldMk cId="150430473" sldId="509"/>
            <ac:picMk id="42" creationId="{A77D4F78-7329-4756-8327-22291D6555C6}"/>
          </ac:picMkLst>
        </pc:picChg>
        <pc:cxnChg chg="add del mod">
          <ac:chgData name="Chan Zhi Wen, Ian" userId="10427a44-90a0-4c20-831c-e237817aaaf3" providerId="ADAL" clId="{E20FD3E3-4501-46E2-8FCB-8AE5CD275827}" dt="2021-10-04T09:05:09.135" v="8927" actId="478"/>
          <ac:cxnSpMkLst>
            <pc:docMk/>
            <pc:sldMk cId="150430473" sldId="509"/>
            <ac:cxnSpMk id="19" creationId="{F061E462-D31F-4229-943B-3EC315677903}"/>
          </ac:cxnSpMkLst>
        </pc:cxnChg>
        <pc:cxnChg chg="add del mod">
          <ac:chgData name="Chan Zhi Wen, Ian" userId="10427a44-90a0-4c20-831c-e237817aaaf3" providerId="ADAL" clId="{E20FD3E3-4501-46E2-8FCB-8AE5CD275827}" dt="2021-10-04T09:34:38.290" v="10072" actId="478"/>
          <ac:cxnSpMkLst>
            <pc:docMk/>
            <pc:sldMk cId="150430473" sldId="509"/>
            <ac:cxnSpMk id="20" creationId="{31AF4C5B-A29E-4176-979E-F3C347E4F263}"/>
          </ac:cxnSpMkLst>
        </pc:cxnChg>
        <pc:cxnChg chg="add del mod">
          <ac:chgData name="Chan Zhi Wen, Ian" userId="10427a44-90a0-4c20-831c-e237817aaaf3" providerId="ADAL" clId="{E20FD3E3-4501-46E2-8FCB-8AE5CD275827}" dt="2021-10-04T09:34:38.290" v="10072" actId="478"/>
          <ac:cxnSpMkLst>
            <pc:docMk/>
            <pc:sldMk cId="150430473" sldId="509"/>
            <ac:cxnSpMk id="21" creationId="{46A18CCA-A0BE-4D13-84F2-017E0522627D}"/>
          </ac:cxnSpMkLst>
        </pc:cxnChg>
        <pc:cxnChg chg="add del mod">
          <ac:chgData name="Chan Zhi Wen, Ian" userId="10427a44-90a0-4c20-831c-e237817aaaf3" providerId="ADAL" clId="{E20FD3E3-4501-46E2-8FCB-8AE5CD275827}" dt="2021-10-04T09:34:38.290" v="10072" actId="478"/>
          <ac:cxnSpMkLst>
            <pc:docMk/>
            <pc:sldMk cId="150430473" sldId="509"/>
            <ac:cxnSpMk id="23" creationId="{7C8E31CD-3853-418B-824A-FF2F7868BEB1}"/>
          </ac:cxnSpMkLst>
        </pc:cxnChg>
        <pc:cxnChg chg="add del mod">
          <ac:chgData name="Chan Zhi Wen, Ian" userId="10427a44-90a0-4c20-831c-e237817aaaf3" providerId="ADAL" clId="{E20FD3E3-4501-46E2-8FCB-8AE5CD275827}" dt="2021-10-04T09:27:37.057" v="9710" actId="478"/>
          <ac:cxnSpMkLst>
            <pc:docMk/>
            <pc:sldMk cId="150430473" sldId="509"/>
            <ac:cxnSpMk id="26" creationId="{19990DD6-8842-402F-B147-2BD7227480E6}"/>
          </ac:cxnSpMkLst>
        </pc:cxnChg>
        <pc:cxnChg chg="add del mod">
          <ac:chgData name="Chan Zhi Wen, Ian" userId="10427a44-90a0-4c20-831c-e237817aaaf3" providerId="ADAL" clId="{E20FD3E3-4501-46E2-8FCB-8AE5CD275827}" dt="2021-10-04T09:27:37.057" v="9710" actId="478"/>
          <ac:cxnSpMkLst>
            <pc:docMk/>
            <pc:sldMk cId="150430473" sldId="509"/>
            <ac:cxnSpMk id="31" creationId="{5688C15F-1FD4-4E8C-B77C-435B1909D03A}"/>
          </ac:cxnSpMkLst>
        </pc:cxnChg>
        <pc:cxnChg chg="add mod">
          <ac:chgData name="Chan Zhi Wen, Ian" userId="10427a44-90a0-4c20-831c-e237817aaaf3" providerId="ADAL" clId="{E20FD3E3-4501-46E2-8FCB-8AE5CD275827}" dt="2021-10-04T09:57:00.546" v="10355" actId="14100"/>
          <ac:cxnSpMkLst>
            <pc:docMk/>
            <pc:sldMk cId="150430473" sldId="509"/>
            <ac:cxnSpMk id="32" creationId="{A7CC3564-65E5-49AE-93B9-2B4D306C1979}"/>
          </ac:cxnSpMkLst>
        </pc:cxnChg>
        <pc:cxnChg chg="add del mod">
          <ac:chgData name="Chan Zhi Wen, Ian" userId="10427a44-90a0-4c20-831c-e237817aaaf3" providerId="ADAL" clId="{E20FD3E3-4501-46E2-8FCB-8AE5CD275827}" dt="2021-10-04T09:27:37.057" v="9710" actId="478"/>
          <ac:cxnSpMkLst>
            <pc:docMk/>
            <pc:sldMk cId="150430473" sldId="509"/>
            <ac:cxnSpMk id="33" creationId="{AEFBB9C8-FD05-4BB7-9A75-559903AAC1FD}"/>
          </ac:cxnSpMkLst>
        </pc:cxnChg>
        <pc:cxnChg chg="add mod">
          <ac:chgData name="Chan Zhi Wen, Ian" userId="10427a44-90a0-4c20-831c-e237817aaaf3" providerId="ADAL" clId="{E20FD3E3-4501-46E2-8FCB-8AE5CD275827}" dt="2021-10-05T03:04:57.870" v="18333" actId="14100"/>
          <ac:cxnSpMkLst>
            <pc:docMk/>
            <pc:sldMk cId="150430473" sldId="509"/>
            <ac:cxnSpMk id="38" creationId="{1C906683-2AB6-4E68-876C-AEB7E92513AB}"/>
          </ac:cxnSpMkLst>
        </pc:cxnChg>
        <pc:cxnChg chg="add mod">
          <ac:chgData name="Chan Zhi Wen, Ian" userId="10427a44-90a0-4c20-831c-e237817aaaf3" providerId="ADAL" clId="{E20FD3E3-4501-46E2-8FCB-8AE5CD275827}" dt="2021-10-04T09:55:28.063" v="10297" actId="14100"/>
          <ac:cxnSpMkLst>
            <pc:docMk/>
            <pc:sldMk cId="150430473" sldId="509"/>
            <ac:cxnSpMk id="41" creationId="{FEDE3C07-8753-4E18-8FD1-E9D0D0879CEF}"/>
          </ac:cxnSpMkLst>
        </pc:cxnChg>
      </pc:sldChg>
      <pc:sldChg chg="modSp add mod">
        <pc:chgData name="Chan Zhi Wen, Ian" userId="10427a44-90a0-4c20-831c-e237817aaaf3" providerId="ADAL" clId="{E20FD3E3-4501-46E2-8FCB-8AE5CD275827}" dt="2021-10-04T09:58:35.481" v="10447" actId="20577"/>
        <pc:sldMkLst>
          <pc:docMk/>
          <pc:sldMk cId="2227221622" sldId="510"/>
        </pc:sldMkLst>
        <pc:spChg chg="mod">
          <ac:chgData name="Chan Zhi Wen, Ian" userId="10427a44-90a0-4c20-831c-e237817aaaf3" providerId="ADAL" clId="{E20FD3E3-4501-46E2-8FCB-8AE5CD275827}" dt="2021-10-04T09:58:05.334" v="10377" actId="20577"/>
          <ac:spMkLst>
            <pc:docMk/>
            <pc:sldMk cId="2227221622" sldId="510"/>
            <ac:spMk id="2" creationId="{A26C2038-4E1A-4E26-99ED-E98533277339}"/>
          </ac:spMkLst>
        </pc:spChg>
        <pc:spChg chg="mod">
          <ac:chgData name="Chan Zhi Wen, Ian" userId="10427a44-90a0-4c20-831c-e237817aaaf3" providerId="ADAL" clId="{E20FD3E3-4501-46E2-8FCB-8AE5CD275827}" dt="2021-10-04T09:58:35.481" v="10447" actId="20577"/>
          <ac:spMkLst>
            <pc:docMk/>
            <pc:sldMk cId="2227221622" sldId="510"/>
            <ac:spMk id="3" creationId="{DA13C78F-C99F-42FA-823B-98A8A52EC600}"/>
          </ac:spMkLst>
        </pc:spChg>
      </pc:sldChg>
      <pc:sldChg chg="addSp delSp modSp add mod">
        <pc:chgData name="Chan Zhi Wen, Ian" userId="10427a44-90a0-4c20-831c-e237817aaaf3" providerId="ADAL" clId="{E20FD3E3-4501-46E2-8FCB-8AE5CD275827}" dt="2021-10-05T15:14:07.977" v="30378" actId="1076"/>
        <pc:sldMkLst>
          <pc:docMk/>
          <pc:sldMk cId="1414386567" sldId="511"/>
        </pc:sldMkLst>
        <pc:spChg chg="mod">
          <ac:chgData name="Chan Zhi Wen, Ian" userId="10427a44-90a0-4c20-831c-e237817aaaf3" providerId="ADAL" clId="{E20FD3E3-4501-46E2-8FCB-8AE5CD275827}" dt="2021-10-04T10:05:59.841" v="10643" actId="20577"/>
          <ac:spMkLst>
            <pc:docMk/>
            <pc:sldMk cId="1414386567" sldId="511"/>
            <ac:spMk id="2" creationId="{FCF73F3D-7CBD-46D3-AD51-D6E4EA1B7A38}"/>
          </ac:spMkLst>
        </pc:spChg>
        <pc:spChg chg="mod">
          <ac:chgData name="Chan Zhi Wen, Ian" userId="10427a44-90a0-4c20-831c-e237817aaaf3" providerId="ADAL" clId="{E20FD3E3-4501-46E2-8FCB-8AE5CD275827}" dt="2021-10-05T15:13:13.412" v="30259" actId="20577"/>
          <ac:spMkLst>
            <pc:docMk/>
            <pc:sldMk cId="1414386567" sldId="511"/>
            <ac:spMk id="3" creationId="{E6CD1D97-2687-4B15-BF3D-D09058FCEB2F}"/>
          </ac:spMkLst>
        </pc:spChg>
        <pc:spChg chg="del">
          <ac:chgData name="Chan Zhi Wen, Ian" userId="10427a44-90a0-4c20-831c-e237817aaaf3" providerId="ADAL" clId="{E20FD3E3-4501-46E2-8FCB-8AE5CD275827}" dt="2021-10-04T10:06:26.445" v="10736" actId="478"/>
          <ac:spMkLst>
            <pc:docMk/>
            <pc:sldMk cId="1414386567" sldId="511"/>
            <ac:spMk id="9" creationId="{685C58A7-59B9-4EE6-A367-5A98C95CD1F3}"/>
          </ac:spMkLst>
        </pc:spChg>
        <pc:spChg chg="del">
          <ac:chgData name="Chan Zhi Wen, Ian" userId="10427a44-90a0-4c20-831c-e237817aaaf3" providerId="ADAL" clId="{E20FD3E3-4501-46E2-8FCB-8AE5CD275827}" dt="2021-10-04T10:06:26.445" v="10736" actId="478"/>
          <ac:spMkLst>
            <pc:docMk/>
            <pc:sldMk cId="1414386567" sldId="511"/>
            <ac:spMk id="17" creationId="{0B9DBBC2-4D55-4187-A14A-258D91D893DE}"/>
          </ac:spMkLst>
        </pc:spChg>
        <pc:spChg chg="del">
          <ac:chgData name="Chan Zhi Wen, Ian" userId="10427a44-90a0-4c20-831c-e237817aaaf3" providerId="ADAL" clId="{E20FD3E3-4501-46E2-8FCB-8AE5CD275827}" dt="2021-10-04T10:06:26.445" v="10736" actId="478"/>
          <ac:spMkLst>
            <pc:docMk/>
            <pc:sldMk cId="1414386567" sldId="511"/>
            <ac:spMk id="19" creationId="{9B23BD51-131F-4DA8-86CE-836379C0DEB1}"/>
          </ac:spMkLst>
        </pc:spChg>
        <pc:spChg chg="del">
          <ac:chgData name="Chan Zhi Wen, Ian" userId="10427a44-90a0-4c20-831c-e237817aaaf3" providerId="ADAL" clId="{E20FD3E3-4501-46E2-8FCB-8AE5CD275827}" dt="2021-10-04T10:06:26.445" v="10736" actId="478"/>
          <ac:spMkLst>
            <pc:docMk/>
            <pc:sldMk cId="1414386567" sldId="511"/>
            <ac:spMk id="20" creationId="{32528294-BEBA-434B-815D-EF51A4605CFE}"/>
          </ac:spMkLst>
        </pc:spChg>
        <pc:spChg chg="del">
          <ac:chgData name="Chan Zhi Wen, Ian" userId="10427a44-90a0-4c20-831c-e237817aaaf3" providerId="ADAL" clId="{E20FD3E3-4501-46E2-8FCB-8AE5CD275827}" dt="2021-10-04T10:06:26.445" v="10736" actId="478"/>
          <ac:spMkLst>
            <pc:docMk/>
            <pc:sldMk cId="1414386567" sldId="511"/>
            <ac:spMk id="23" creationId="{FEA9BA47-6E9A-40FA-86F2-BF0431F44FA7}"/>
          </ac:spMkLst>
        </pc:spChg>
        <pc:spChg chg="del">
          <ac:chgData name="Chan Zhi Wen, Ian" userId="10427a44-90a0-4c20-831c-e237817aaaf3" providerId="ADAL" clId="{E20FD3E3-4501-46E2-8FCB-8AE5CD275827}" dt="2021-10-04T10:06:26.445" v="10736" actId="478"/>
          <ac:spMkLst>
            <pc:docMk/>
            <pc:sldMk cId="1414386567" sldId="511"/>
            <ac:spMk id="25" creationId="{129897EB-3FA8-4D01-9276-3B35A6956FD2}"/>
          </ac:spMkLst>
        </pc:spChg>
        <pc:spChg chg="del">
          <ac:chgData name="Chan Zhi Wen, Ian" userId="10427a44-90a0-4c20-831c-e237817aaaf3" providerId="ADAL" clId="{E20FD3E3-4501-46E2-8FCB-8AE5CD275827}" dt="2021-10-04T10:06:26.445" v="10736" actId="478"/>
          <ac:spMkLst>
            <pc:docMk/>
            <pc:sldMk cId="1414386567" sldId="511"/>
            <ac:spMk id="27" creationId="{BD67771F-BBB4-405E-BAEC-D76C41E1E890}"/>
          </ac:spMkLst>
        </pc:spChg>
        <pc:spChg chg="add mod">
          <ac:chgData name="Chan Zhi Wen, Ian" userId="10427a44-90a0-4c20-831c-e237817aaaf3" providerId="ADAL" clId="{E20FD3E3-4501-46E2-8FCB-8AE5CD275827}" dt="2021-10-05T15:14:07.977" v="30378" actId="1076"/>
          <ac:spMkLst>
            <pc:docMk/>
            <pc:sldMk cId="1414386567" sldId="511"/>
            <ac:spMk id="30" creationId="{2737856C-4865-48A8-962E-D33A9F1728BA}"/>
          </ac:spMkLst>
        </pc:spChg>
        <pc:spChg chg="del">
          <ac:chgData name="Chan Zhi Wen, Ian" userId="10427a44-90a0-4c20-831c-e237817aaaf3" providerId="ADAL" clId="{E20FD3E3-4501-46E2-8FCB-8AE5CD275827}" dt="2021-10-04T10:06:26.445" v="10736" actId="478"/>
          <ac:spMkLst>
            <pc:docMk/>
            <pc:sldMk cId="1414386567" sldId="511"/>
            <ac:spMk id="32" creationId="{29300792-88B5-4629-B848-BF1F5FE1B7D8}"/>
          </ac:spMkLst>
        </pc:spChg>
        <pc:graphicFrameChg chg="add mod modGraphic">
          <ac:chgData name="Chan Zhi Wen, Ian" userId="10427a44-90a0-4c20-831c-e237817aaaf3" providerId="ADAL" clId="{E20FD3E3-4501-46E2-8FCB-8AE5CD275827}" dt="2021-10-05T03:31:00.730" v="19742" actId="20577"/>
          <ac:graphicFrameMkLst>
            <pc:docMk/>
            <pc:sldMk cId="1414386567" sldId="511"/>
            <ac:graphicFrameMk id="28" creationId="{F5EB14FB-4089-43D5-B161-A3D74BFCB100}"/>
          </ac:graphicFrameMkLst>
        </pc:graphicFrameChg>
        <pc:cxnChg chg="del">
          <ac:chgData name="Chan Zhi Wen, Ian" userId="10427a44-90a0-4c20-831c-e237817aaaf3" providerId="ADAL" clId="{E20FD3E3-4501-46E2-8FCB-8AE5CD275827}" dt="2021-10-04T10:06:26.445" v="10736" actId="478"/>
          <ac:cxnSpMkLst>
            <pc:docMk/>
            <pc:sldMk cId="1414386567" sldId="511"/>
            <ac:cxnSpMk id="16" creationId="{9B2732E6-3527-413C-9A55-4DC27E6BCE9E}"/>
          </ac:cxnSpMkLst>
        </pc:cxnChg>
        <pc:cxnChg chg="del">
          <ac:chgData name="Chan Zhi Wen, Ian" userId="10427a44-90a0-4c20-831c-e237817aaaf3" providerId="ADAL" clId="{E20FD3E3-4501-46E2-8FCB-8AE5CD275827}" dt="2021-10-04T10:06:26.445" v="10736" actId="478"/>
          <ac:cxnSpMkLst>
            <pc:docMk/>
            <pc:sldMk cId="1414386567" sldId="511"/>
            <ac:cxnSpMk id="18" creationId="{C5E24497-EFC1-4058-83A7-2C0CC768B031}"/>
          </ac:cxnSpMkLst>
        </pc:cxnChg>
        <pc:cxnChg chg="del">
          <ac:chgData name="Chan Zhi Wen, Ian" userId="10427a44-90a0-4c20-831c-e237817aaaf3" providerId="ADAL" clId="{E20FD3E3-4501-46E2-8FCB-8AE5CD275827}" dt="2021-10-04T10:06:26.445" v="10736" actId="478"/>
          <ac:cxnSpMkLst>
            <pc:docMk/>
            <pc:sldMk cId="1414386567" sldId="511"/>
            <ac:cxnSpMk id="21" creationId="{090EC7F1-CEB2-4727-BA8C-542D75A0B7D4}"/>
          </ac:cxnSpMkLst>
        </pc:cxnChg>
        <pc:cxnChg chg="del">
          <ac:chgData name="Chan Zhi Wen, Ian" userId="10427a44-90a0-4c20-831c-e237817aaaf3" providerId="ADAL" clId="{E20FD3E3-4501-46E2-8FCB-8AE5CD275827}" dt="2021-10-04T10:06:26.445" v="10736" actId="478"/>
          <ac:cxnSpMkLst>
            <pc:docMk/>
            <pc:sldMk cId="1414386567" sldId="511"/>
            <ac:cxnSpMk id="22" creationId="{F320A4EA-9D00-431E-8B79-995FFE7A060A}"/>
          </ac:cxnSpMkLst>
        </pc:cxnChg>
        <pc:cxnChg chg="del">
          <ac:chgData name="Chan Zhi Wen, Ian" userId="10427a44-90a0-4c20-831c-e237817aaaf3" providerId="ADAL" clId="{E20FD3E3-4501-46E2-8FCB-8AE5CD275827}" dt="2021-10-04T10:06:26.445" v="10736" actId="478"/>
          <ac:cxnSpMkLst>
            <pc:docMk/>
            <pc:sldMk cId="1414386567" sldId="511"/>
            <ac:cxnSpMk id="24" creationId="{1E4742C6-F1F8-455C-8C30-375292752144}"/>
          </ac:cxnSpMkLst>
        </pc:cxnChg>
        <pc:cxnChg chg="del">
          <ac:chgData name="Chan Zhi Wen, Ian" userId="10427a44-90a0-4c20-831c-e237817aaaf3" providerId="ADAL" clId="{E20FD3E3-4501-46E2-8FCB-8AE5CD275827}" dt="2021-10-04T10:06:26.445" v="10736" actId="478"/>
          <ac:cxnSpMkLst>
            <pc:docMk/>
            <pc:sldMk cId="1414386567" sldId="511"/>
            <ac:cxnSpMk id="26" creationId="{23B00085-EA1E-4D81-AC05-8D1A2BCC8E93}"/>
          </ac:cxnSpMkLst>
        </pc:cxnChg>
        <pc:cxnChg chg="del">
          <ac:chgData name="Chan Zhi Wen, Ian" userId="10427a44-90a0-4c20-831c-e237817aaaf3" providerId="ADAL" clId="{E20FD3E3-4501-46E2-8FCB-8AE5CD275827}" dt="2021-10-04T10:06:26.445" v="10736" actId="478"/>
          <ac:cxnSpMkLst>
            <pc:docMk/>
            <pc:sldMk cId="1414386567" sldId="511"/>
            <ac:cxnSpMk id="29" creationId="{67A75A55-D187-4FF5-9FC2-EEABC6FCE5AC}"/>
          </ac:cxnSpMkLst>
        </pc:cxnChg>
      </pc:sldChg>
      <pc:sldChg chg="addSp modSp add mod">
        <pc:chgData name="Chan Zhi Wen, Ian" userId="10427a44-90a0-4c20-831c-e237817aaaf3" providerId="ADAL" clId="{E20FD3E3-4501-46E2-8FCB-8AE5CD275827}" dt="2021-10-04T13:07:05.701" v="11408"/>
        <pc:sldMkLst>
          <pc:docMk/>
          <pc:sldMk cId="2942149853" sldId="512"/>
        </pc:sldMkLst>
        <pc:spChg chg="mod">
          <ac:chgData name="Chan Zhi Wen, Ian" userId="10427a44-90a0-4c20-831c-e237817aaaf3" providerId="ADAL" clId="{E20FD3E3-4501-46E2-8FCB-8AE5CD275827}" dt="2021-10-04T13:06:57.913" v="11399" actId="20577"/>
          <ac:spMkLst>
            <pc:docMk/>
            <pc:sldMk cId="2942149853" sldId="512"/>
            <ac:spMk id="23" creationId="{C7938B23-3111-4FBA-A1C1-69578069BF83}"/>
          </ac:spMkLst>
        </pc:spChg>
        <pc:spChg chg="mod">
          <ac:chgData name="Chan Zhi Wen, Ian" userId="10427a44-90a0-4c20-831c-e237817aaaf3" providerId="ADAL" clId="{E20FD3E3-4501-46E2-8FCB-8AE5CD275827}" dt="2021-10-04T11:06:51.811" v="11337" actId="1035"/>
          <ac:spMkLst>
            <pc:docMk/>
            <pc:sldMk cId="2942149853" sldId="512"/>
            <ac:spMk id="26" creationId="{C6E10A6D-95FF-4303-9D90-59F6777FE0E7}"/>
          </ac:spMkLst>
        </pc:spChg>
        <pc:spChg chg="mod">
          <ac:chgData name="Chan Zhi Wen, Ian" userId="10427a44-90a0-4c20-831c-e237817aaaf3" providerId="ADAL" clId="{E20FD3E3-4501-46E2-8FCB-8AE5CD275827}" dt="2021-10-04T11:06:47.764" v="11333" actId="1036"/>
          <ac:spMkLst>
            <pc:docMk/>
            <pc:sldMk cId="2942149853" sldId="512"/>
            <ac:spMk id="30" creationId="{C82EEF77-A95C-4965-8DC9-B56063325FDE}"/>
          </ac:spMkLst>
        </pc:spChg>
        <pc:spChg chg="mod">
          <ac:chgData name="Chan Zhi Wen, Ian" userId="10427a44-90a0-4c20-831c-e237817aaaf3" providerId="ADAL" clId="{E20FD3E3-4501-46E2-8FCB-8AE5CD275827}" dt="2021-10-04T11:06:47.764" v="11333" actId="1036"/>
          <ac:spMkLst>
            <pc:docMk/>
            <pc:sldMk cId="2942149853" sldId="512"/>
            <ac:spMk id="31" creationId="{48DA9C0F-760B-49E6-8E9C-38203261EB4B}"/>
          </ac:spMkLst>
        </pc:spChg>
        <pc:spChg chg="mod">
          <ac:chgData name="Chan Zhi Wen, Ian" userId="10427a44-90a0-4c20-831c-e237817aaaf3" providerId="ADAL" clId="{E20FD3E3-4501-46E2-8FCB-8AE5CD275827}" dt="2021-10-04T11:05:31.539" v="11264" actId="20577"/>
          <ac:spMkLst>
            <pc:docMk/>
            <pc:sldMk cId="2942149853" sldId="512"/>
            <ac:spMk id="32" creationId="{8D46FDFF-3D9E-4E65-949E-F3358A36FAA7}"/>
          </ac:spMkLst>
        </pc:spChg>
        <pc:spChg chg="mod">
          <ac:chgData name="Chan Zhi Wen, Ian" userId="10427a44-90a0-4c20-831c-e237817aaaf3" providerId="ADAL" clId="{E20FD3E3-4501-46E2-8FCB-8AE5CD275827}" dt="2021-10-04T11:07:03.597" v="11346" actId="1035"/>
          <ac:spMkLst>
            <pc:docMk/>
            <pc:sldMk cId="2942149853" sldId="512"/>
            <ac:spMk id="34" creationId="{46A177EE-0DA2-4D4F-83C0-D2C30234FCE7}"/>
          </ac:spMkLst>
        </pc:spChg>
        <pc:spChg chg="mod">
          <ac:chgData name="Chan Zhi Wen, Ian" userId="10427a44-90a0-4c20-831c-e237817aaaf3" providerId="ADAL" clId="{E20FD3E3-4501-46E2-8FCB-8AE5CD275827}" dt="2021-10-04T11:07:03.597" v="11346" actId="1035"/>
          <ac:spMkLst>
            <pc:docMk/>
            <pc:sldMk cId="2942149853" sldId="512"/>
            <ac:spMk id="36" creationId="{F7C1FCF1-A574-41B9-9A69-D94CBE1F1486}"/>
          </ac:spMkLst>
        </pc:spChg>
        <pc:spChg chg="add mod">
          <ac:chgData name="Chan Zhi Wen, Ian" userId="10427a44-90a0-4c20-831c-e237817aaaf3" providerId="ADAL" clId="{E20FD3E3-4501-46E2-8FCB-8AE5CD275827}" dt="2021-10-04T13:07:05.701" v="11408"/>
          <ac:spMkLst>
            <pc:docMk/>
            <pc:sldMk cId="2942149853" sldId="512"/>
            <ac:spMk id="47" creationId="{8C36AB51-1D32-441C-A346-75FD3DFC859D}"/>
          </ac:spMkLst>
        </pc:spChg>
        <pc:spChg chg="mod">
          <ac:chgData name="Chan Zhi Wen, Ian" userId="10427a44-90a0-4c20-831c-e237817aaaf3" providerId="ADAL" clId="{E20FD3E3-4501-46E2-8FCB-8AE5CD275827}" dt="2021-10-04T11:05:21.099" v="11262" actId="1038"/>
          <ac:spMkLst>
            <pc:docMk/>
            <pc:sldMk cId="2942149853" sldId="512"/>
            <ac:spMk id="55" creationId="{80C2677A-ADB5-4B4C-BC42-663C03E5304A}"/>
          </ac:spMkLst>
        </pc:spChg>
        <pc:cxnChg chg="mod">
          <ac:chgData name="Chan Zhi Wen, Ian" userId="10427a44-90a0-4c20-831c-e237817aaaf3" providerId="ADAL" clId="{E20FD3E3-4501-46E2-8FCB-8AE5CD275827}" dt="2021-10-04T11:06:47.764" v="11333" actId="1036"/>
          <ac:cxnSpMkLst>
            <pc:docMk/>
            <pc:sldMk cId="2942149853" sldId="512"/>
            <ac:cxnSpMk id="28" creationId="{347CA93C-2756-411C-957D-0B942E9158E6}"/>
          </ac:cxnSpMkLst>
        </pc:cxnChg>
        <pc:cxnChg chg="mod">
          <ac:chgData name="Chan Zhi Wen, Ian" userId="10427a44-90a0-4c20-831c-e237817aaaf3" providerId="ADAL" clId="{E20FD3E3-4501-46E2-8FCB-8AE5CD275827}" dt="2021-10-04T11:06:47.764" v="11333" actId="1036"/>
          <ac:cxnSpMkLst>
            <pc:docMk/>
            <pc:sldMk cId="2942149853" sldId="512"/>
            <ac:cxnSpMk id="29" creationId="{CAD6DF9A-C5FA-4743-B4BC-EEAB0CC1D56F}"/>
          </ac:cxnSpMkLst>
        </pc:cxnChg>
        <pc:cxnChg chg="mod">
          <ac:chgData name="Chan Zhi Wen, Ian" userId="10427a44-90a0-4c20-831c-e237817aaaf3" providerId="ADAL" clId="{E20FD3E3-4501-46E2-8FCB-8AE5CD275827}" dt="2021-10-04T11:06:47.764" v="11333" actId="1036"/>
          <ac:cxnSpMkLst>
            <pc:docMk/>
            <pc:sldMk cId="2942149853" sldId="512"/>
            <ac:cxnSpMk id="44" creationId="{12CEAB98-1D88-4AC4-88DA-608CBB9A7E2A}"/>
          </ac:cxnSpMkLst>
        </pc:cxnChg>
        <pc:cxnChg chg="mod">
          <ac:chgData name="Chan Zhi Wen, Ian" userId="10427a44-90a0-4c20-831c-e237817aaaf3" providerId="ADAL" clId="{E20FD3E3-4501-46E2-8FCB-8AE5CD275827}" dt="2021-10-04T11:05:41.813" v="11265" actId="14100"/>
          <ac:cxnSpMkLst>
            <pc:docMk/>
            <pc:sldMk cId="2942149853" sldId="512"/>
            <ac:cxnSpMk id="53" creationId="{CB473F6C-0244-4F00-98B8-11031E2F92A6}"/>
          </ac:cxnSpMkLst>
        </pc:cxnChg>
        <pc:cxnChg chg="mod">
          <ac:chgData name="Chan Zhi Wen, Ian" userId="10427a44-90a0-4c20-831c-e237817aaaf3" providerId="ADAL" clId="{E20FD3E3-4501-46E2-8FCB-8AE5CD275827}" dt="2021-10-04T11:07:03.597" v="11346" actId="1035"/>
          <ac:cxnSpMkLst>
            <pc:docMk/>
            <pc:sldMk cId="2942149853" sldId="512"/>
            <ac:cxnSpMk id="66" creationId="{BC3FD0E8-520C-42A6-8BF7-0FD73F8BAB9F}"/>
          </ac:cxnSpMkLst>
        </pc:cxnChg>
        <pc:cxnChg chg="mod">
          <ac:chgData name="Chan Zhi Wen, Ian" userId="10427a44-90a0-4c20-831c-e237817aaaf3" providerId="ADAL" clId="{E20FD3E3-4501-46E2-8FCB-8AE5CD275827}" dt="2021-10-04T11:07:03.597" v="11346" actId="1035"/>
          <ac:cxnSpMkLst>
            <pc:docMk/>
            <pc:sldMk cId="2942149853" sldId="512"/>
            <ac:cxnSpMk id="101" creationId="{A7C34B53-A616-423A-852E-7EF4139B34E5}"/>
          </ac:cxnSpMkLst>
        </pc:cxnChg>
      </pc:sldChg>
      <pc:sldChg chg="modSp add mod">
        <pc:chgData name="Chan Zhi Wen, Ian" userId="10427a44-90a0-4c20-831c-e237817aaaf3" providerId="ADAL" clId="{E20FD3E3-4501-46E2-8FCB-8AE5CD275827}" dt="2021-10-05T01:52:18.336" v="15954" actId="20577"/>
        <pc:sldMkLst>
          <pc:docMk/>
          <pc:sldMk cId="2115153146" sldId="513"/>
        </pc:sldMkLst>
        <pc:spChg chg="mod">
          <ac:chgData name="Chan Zhi Wen, Ian" userId="10427a44-90a0-4c20-831c-e237817aaaf3" providerId="ADAL" clId="{E20FD3E3-4501-46E2-8FCB-8AE5CD275827}" dt="2021-10-05T01:52:18.336" v="15954" actId="20577"/>
          <ac:spMkLst>
            <pc:docMk/>
            <pc:sldMk cId="2115153146" sldId="513"/>
            <ac:spMk id="2" creationId="{FCF73F3D-7CBD-46D3-AD51-D6E4EA1B7A38}"/>
          </ac:spMkLst>
        </pc:spChg>
        <pc:spChg chg="mod">
          <ac:chgData name="Chan Zhi Wen, Ian" userId="10427a44-90a0-4c20-831c-e237817aaaf3" providerId="ADAL" clId="{E20FD3E3-4501-46E2-8FCB-8AE5CD275827}" dt="2021-10-05T01:51:17.817" v="15928" actId="20577"/>
          <ac:spMkLst>
            <pc:docMk/>
            <pc:sldMk cId="2115153146" sldId="513"/>
            <ac:spMk id="3" creationId="{E6CD1D97-2687-4B15-BF3D-D09058FCEB2F}"/>
          </ac:spMkLst>
        </pc:spChg>
      </pc:sldChg>
      <pc:sldChg chg="addSp modSp add mod">
        <pc:chgData name="Chan Zhi Wen, Ian" userId="10427a44-90a0-4c20-831c-e237817aaaf3" providerId="ADAL" clId="{E20FD3E3-4501-46E2-8FCB-8AE5CD275827}" dt="2021-10-05T02:18:35.442" v="16154" actId="1076"/>
        <pc:sldMkLst>
          <pc:docMk/>
          <pc:sldMk cId="1807812587" sldId="514"/>
        </pc:sldMkLst>
        <pc:spChg chg="mod">
          <ac:chgData name="Chan Zhi Wen, Ian" userId="10427a44-90a0-4c20-831c-e237817aaaf3" providerId="ADAL" clId="{E20FD3E3-4501-46E2-8FCB-8AE5CD275827}" dt="2021-10-05T02:18:20.943" v="16151" actId="1076"/>
          <ac:spMkLst>
            <pc:docMk/>
            <pc:sldMk cId="1807812587" sldId="514"/>
            <ac:spMk id="2" creationId="{FCF73F3D-7CBD-46D3-AD51-D6E4EA1B7A38}"/>
          </ac:spMkLst>
        </pc:spChg>
        <pc:spChg chg="mod">
          <ac:chgData name="Chan Zhi Wen, Ian" userId="10427a44-90a0-4c20-831c-e237817aaaf3" providerId="ADAL" clId="{E20FD3E3-4501-46E2-8FCB-8AE5CD275827}" dt="2021-10-05T02:14:44.857" v="15994" actId="20577"/>
          <ac:spMkLst>
            <pc:docMk/>
            <pc:sldMk cId="1807812587" sldId="514"/>
            <ac:spMk id="3" creationId="{E6CD1D97-2687-4B15-BF3D-D09058FCEB2F}"/>
          </ac:spMkLst>
        </pc:spChg>
        <pc:spChg chg="add mod">
          <ac:chgData name="Chan Zhi Wen, Ian" userId="10427a44-90a0-4c20-831c-e237817aaaf3" providerId="ADAL" clId="{E20FD3E3-4501-46E2-8FCB-8AE5CD275827}" dt="2021-10-05T02:18:35.442" v="16154" actId="1076"/>
          <ac:spMkLst>
            <pc:docMk/>
            <pc:sldMk cId="1807812587" sldId="514"/>
            <ac:spMk id="6" creationId="{2D278328-37E8-44D1-AE50-0889EDC9C629}"/>
          </ac:spMkLst>
        </pc:spChg>
      </pc:sldChg>
      <pc:sldChg chg="addSp delSp modSp add mod">
        <pc:chgData name="Chan Zhi Wen, Ian" userId="10427a44-90a0-4c20-831c-e237817aaaf3" providerId="ADAL" clId="{E20FD3E3-4501-46E2-8FCB-8AE5CD275827}" dt="2021-10-05T02:51:52.124" v="17947" actId="313"/>
        <pc:sldMkLst>
          <pc:docMk/>
          <pc:sldMk cId="2409533851" sldId="515"/>
        </pc:sldMkLst>
        <pc:spChg chg="mod">
          <ac:chgData name="Chan Zhi Wen, Ian" userId="10427a44-90a0-4c20-831c-e237817aaaf3" providerId="ADAL" clId="{E20FD3E3-4501-46E2-8FCB-8AE5CD275827}" dt="2021-10-05T02:51:25.460" v="17890" actId="20577"/>
          <ac:spMkLst>
            <pc:docMk/>
            <pc:sldMk cId="2409533851" sldId="515"/>
            <ac:spMk id="3" creationId="{E6CD1D97-2687-4B15-BF3D-D09058FCEB2F}"/>
          </ac:spMkLst>
        </pc:spChg>
        <pc:spChg chg="mod">
          <ac:chgData name="Chan Zhi Wen, Ian" userId="10427a44-90a0-4c20-831c-e237817aaaf3" providerId="ADAL" clId="{E20FD3E3-4501-46E2-8FCB-8AE5CD275827}" dt="2021-10-04T14:18:33.182" v="14493" actId="1037"/>
          <ac:spMkLst>
            <pc:docMk/>
            <pc:sldMk cId="2409533851" sldId="515"/>
            <ac:spMk id="7" creationId="{5CD7CED7-A1BE-4F44-99C8-A4F6815F4C19}"/>
          </ac:spMkLst>
        </pc:spChg>
        <pc:spChg chg="mod">
          <ac:chgData name="Chan Zhi Wen, Ian" userId="10427a44-90a0-4c20-831c-e237817aaaf3" providerId="ADAL" clId="{E20FD3E3-4501-46E2-8FCB-8AE5CD275827}" dt="2021-10-05T01:41:37.076" v="15418" actId="20577"/>
          <ac:spMkLst>
            <pc:docMk/>
            <pc:sldMk cId="2409533851" sldId="515"/>
            <ac:spMk id="9" creationId="{EF2932F5-FF52-4F76-94F1-44265439AC94}"/>
          </ac:spMkLst>
        </pc:spChg>
        <pc:spChg chg="mod">
          <ac:chgData name="Chan Zhi Wen, Ian" userId="10427a44-90a0-4c20-831c-e237817aaaf3" providerId="ADAL" clId="{E20FD3E3-4501-46E2-8FCB-8AE5CD275827}" dt="2021-10-04T14:18:33.182" v="14493" actId="1037"/>
          <ac:spMkLst>
            <pc:docMk/>
            <pc:sldMk cId="2409533851" sldId="515"/>
            <ac:spMk id="10" creationId="{10DAD1CE-D7A8-48C8-8ABA-A4247FD7DB2B}"/>
          </ac:spMkLst>
        </pc:spChg>
        <pc:spChg chg="mod">
          <ac:chgData name="Chan Zhi Wen, Ian" userId="10427a44-90a0-4c20-831c-e237817aaaf3" providerId="ADAL" clId="{E20FD3E3-4501-46E2-8FCB-8AE5CD275827}" dt="2021-10-04T14:18:17.618" v="14464" actId="1037"/>
          <ac:spMkLst>
            <pc:docMk/>
            <pc:sldMk cId="2409533851" sldId="515"/>
            <ac:spMk id="16" creationId="{27AAFCDB-29FF-454C-9FED-75A4DF2E1A53}"/>
          </ac:spMkLst>
        </pc:spChg>
        <pc:spChg chg="mod">
          <ac:chgData name="Chan Zhi Wen, Ian" userId="10427a44-90a0-4c20-831c-e237817aaaf3" providerId="ADAL" clId="{E20FD3E3-4501-46E2-8FCB-8AE5CD275827}" dt="2021-10-04T14:17:27.867" v="14426" actId="1036"/>
          <ac:spMkLst>
            <pc:docMk/>
            <pc:sldMk cId="2409533851" sldId="515"/>
            <ac:spMk id="18" creationId="{2365D7E6-A98F-4205-AC4F-F56AEF572A9C}"/>
          </ac:spMkLst>
        </pc:spChg>
        <pc:spChg chg="mod">
          <ac:chgData name="Chan Zhi Wen, Ian" userId="10427a44-90a0-4c20-831c-e237817aaaf3" providerId="ADAL" clId="{E20FD3E3-4501-46E2-8FCB-8AE5CD275827}" dt="2021-10-04T14:19:39.716" v="14576" actId="1038"/>
          <ac:spMkLst>
            <pc:docMk/>
            <pc:sldMk cId="2409533851" sldId="515"/>
            <ac:spMk id="19" creationId="{15E7DB7F-4E8A-4819-A8AE-0603C401F2BC}"/>
          </ac:spMkLst>
        </pc:spChg>
        <pc:spChg chg="mod">
          <ac:chgData name="Chan Zhi Wen, Ian" userId="10427a44-90a0-4c20-831c-e237817aaaf3" providerId="ADAL" clId="{E20FD3E3-4501-46E2-8FCB-8AE5CD275827}" dt="2021-10-04T14:19:27.908" v="14569" actId="20577"/>
          <ac:spMkLst>
            <pc:docMk/>
            <pc:sldMk cId="2409533851" sldId="515"/>
            <ac:spMk id="20" creationId="{74974769-D11B-41BE-8E50-FC1E6C5CEB09}"/>
          </ac:spMkLst>
        </pc:spChg>
        <pc:spChg chg="del mod">
          <ac:chgData name="Chan Zhi Wen, Ian" userId="10427a44-90a0-4c20-831c-e237817aaaf3" providerId="ADAL" clId="{E20FD3E3-4501-46E2-8FCB-8AE5CD275827}" dt="2021-10-04T14:21:13.611" v="14792" actId="478"/>
          <ac:spMkLst>
            <pc:docMk/>
            <pc:sldMk cId="2409533851" sldId="515"/>
            <ac:spMk id="24" creationId="{F245C989-8074-4EF9-A7F2-042C0D48BE36}"/>
          </ac:spMkLst>
        </pc:spChg>
        <pc:spChg chg="add mod">
          <ac:chgData name="Chan Zhi Wen, Ian" userId="10427a44-90a0-4c20-831c-e237817aaaf3" providerId="ADAL" clId="{E20FD3E3-4501-46E2-8FCB-8AE5CD275827}" dt="2021-10-05T01:49:09.540" v="15809" actId="20577"/>
          <ac:spMkLst>
            <pc:docMk/>
            <pc:sldMk cId="2409533851" sldId="515"/>
            <ac:spMk id="25" creationId="{F7CD8E08-FD07-4A94-8B2B-4FD56A0EABC0}"/>
          </ac:spMkLst>
        </pc:spChg>
        <pc:spChg chg="add mod">
          <ac:chgData name="Chan Zhi Wen, Ian" userId="10427a44-90a0-4c20-831c-e237817aaaf3" providerId="ADAL" clId="{E20FD3E3-4501-46E2-8FCB-8AE5CD275827}" dt="2021-10-05T02:51:52.124" v="17947" actId="313"/>
          <ac:spMkLst>
            <pc:docMk/>
            <pc:sldMk cId="2409533851" sldId="515"/>
            <ac:spMk id="27" creationId="{98D0EEF4-26AD-429E-AFC8-5C5DD38F219C}"/>
          </ac:spMkLst>
        </pc:spChg>
        <pc:cxnChg chg="mod">
          <ac:chgData name="Chan Zhi Wen, Ian" userId="10427a44-90a0-4c20-831c-e237817aaaf3" providerId="ADAL" clId="{E20FD3E3-4501-46E2-8FCB-8AE5CD275827}" dt="2021-10-04T14:18:17.618" v="14464" actId="1037"/>
          <ac:cxnSpMkLst>
            <pc:docMk/>
            <pc:sldMk cId="2409533851" sldId="515"/>
            <ac:cxnSpMk id="15" creationId="{05E86608-9AC7-4219-97E5-85D518187067}"/>
          </ac:cxnSpMkLst>
        </pc:cxnChg>
        <pc:cxnChg chg="mod">
          <ac:chgData name="Chan Zhi Wen, Ian" userId="10427a44-90a0-4c20-831c-e237817aaaf3" providerId="ADAL" clId="{E20FD3E3-4501-46E2-8FCB-8AE5CD275827}" dt="2021-10-04T14:17:27.867" v="14426" actId="1036"/>
          <ac:cxnSpMkLst>
            <pc:docMk/>
            <pc:sldMk cId="2409533851" sldId="515"/>
            <ac:cxnSpMk id="17" creationId="{4FA0E05D-0FB3-4592-B785-DAFA8C89C5AA}"/>
          </ac:cxnSpMkLst>
        </pc:cxnChg>
        <pc:cxnChg chg="mod">
          <ac:chgData name="Chan Zhi Wen, Ian" userId="10427a44-90a0-4c20-831c-e237817aaaf3" providerId="ADAL" clId="{E20FD3E3-4501-46E2-8FCB-8AE5CD275827}" dt="2021-10-04T14:19:45.793" v="14608" actId="1037"/>
          <ac:cxnSpMkLst>
            <pc:docMk/>
            <pc:sldMk cId="2409533851" sldId="515"/>
            <ac:cxnSpMk id="21" creationId="{66D3C2AE-08FF-44BD-91AD-B97B542F2E00}"/>
          </ac:cxnSpMkLst>
        </pc:cxnChg>
        <pc:cxnChg chg="add mod">
          <ac:chgData name="Chan Zhi Wen, Ian" userId="10427a44-90a0-4c20-831c-e237817aaaf3" providerId="ADAL" clId="{E20FD3E3-4501-46E2-8FCB-8AE5CD275827}" dt="2021-10-05T01:49:00.950" v="15805" actId="1038"/>
          <ac:cxnSpMkLst>
            <pc:docMk/>
            <pc:sldMk cId="2409533851" sldId="515"/>
            <ac:cxnSpMk id="22" creationId="{B3A84DCB-F561-4EF1-8FDA-26D5168B6840}"/>
          </ac:cxnSpMkLst>
        </pc:cxnChg>
        <pc:cxnChg chg="del mod">
          <ac:chgData name="Chan Zhi Wen, Ian" userId="10427a44-90a0-4c20-831c-e237817aaaf3" providerId="ADAL" clId="{E20FD3E3-4501-46E2-8FCB-8AE5CD275827}" dt="2021-10-04T14:21:13.611" v="14792" actId="478"/>
          <ac:cxnSpMkLst>
            <pc:docMk/>
            <pc:sldMk cId="2409533851" sldId="515"/>
            <ac:cxnSpMk id="23" creationId="{22DE5B41-994B-4ABD-8E27-5C3DA626FAAB}"/>
          </ac:cxnSpMkLst>
        </pc:cxnChg>
        <pc:cxnChg chg="add mod">
          <ac:chgData name="Chan Zhi Wen, Ian" userId="10427a44-90a0-4c20-831c-e237817aaaf3" providerId="ADAL" clId="{E20FD3E3-4501-46E2-8FCB-8AE5CD275827}" dt="2021-10-05T02:51:31.280" v="17909" actId="1036"/>
          <ac:cxnSpMkLst>
            <pc:docMk/>
            <pc:sldMk cId="2409533851" sldId="515"/>
            <ac:cxnSpMk id="26" creationId="{39BBF2F6-9BEE-4856-B807-3A51F63ACF21}"/>
          </ac:cxnSpMkLst>
        </pc:cxnChg>
      </pc:sldChg>
      <pc:sldChg chg="addSp delSp modSp add mod">
        <pc:chgData name="Chan Zhi Wen, Ian" userId="10427a44-90a0-4c20-831c-e237817aaaf3" providerId="ADAL" clId="{E20FD3E3-4501-46E2-8FCB-8AE5CD275827}" dt="2021-10-05T02:54:09.682" v="18010" actId="14100"/>
        <pc:sldMkLst>
          <pc:docMk/>
          <pc:sldMk cId="213229323" sldId="516"/>
        </pc:sldMkLst>
        <pc:spChg chg="mod">
          <ac:chgData name="Chan Zhi Wen, Ian" userId="10427a44-90a0-4c20-831c-e237817aaaf3" providerId="ADAL" clId="{E20FD3E3-4501-46E2-8FCB-8AE5CD275827}" dt="2021-10-05T02:53:40.722" v="18005" actId="20577"/>
          <ac:spMkLst>
            <pc:docMk/>
            <pc:sldMk cId="213229323" sldId="516"/>
            <ac:spMk id="3" creationId="{E6CD1D97-2687-4B15-BF3D-D09058FCEB2F}"/>
          </ac:spMkLst>
        </pc:spChg>
        <pc:spChg chg="mod">
          <ac:chgData name="Chan Zhi Wen, Ian" userId="10427a44-90a0-4c20-831c-e237817aaaf3" providerId="ADAL" clId="{E20FD3E3-4501-46E2-8FCB-8AE5CD275827}" dt="2021-10-05T02:52:55.650" v="17953" actId="14100"/>
          <ac:spMkLst>
            <pc:docMk/>
            <pc:sldMk cId="213229323" sldId="516"/>
            <ac:spMk id="7" creationId="{5CD7CED7-A1BE-4F44-99C8-A4F6815F4C19}"/>
          </ac:spMkLst>
        </pc:spChg>
        <pc:spChg chg="mod">
          <ac:chgData name="Chan Zhi Wen, Ian" userId="10427a44-90a0-4c20-831c-e237817aaaf3" providerId="ADAL" clId="{E20FD3E3-4501-46E2-8FCB-8AE5CD275827}" dt="2021-10-05T02:53:13.523" v="17956" actId="1037"/>
          <ac:spMkLst>
            <pc:docMk/>
            <pc:sldMk cId="213229323" sldId="516"/>
            <ac:spMk id="9" creationId="{EF2932F5-FF52-4F76-94F1-44265439AC94}"/>
          </ac:spMkLst>
        </pc:spChg>
        <pc:spChg chg="mod">
          <ac:chgData name="Chan Zhi Wen, Ian" userId="10427a44-90a0-4c20-831c-e237817aaaf3" providerId="ADAL" clId="{E20FD3E3-4501-46E2-8FCB-8AE5CD275827}" dt="2021-10-05T02:50:03.522" v="17827" actId="1076"/>
          <ac:spMkLst>
            <pc:docMk/>
            <pc:sldMk cId="213229323" sldId="516"/>
            <ac:spMk id="10" creationId="{10DAD1CE-D7A8-48C8-8ABA-A4247FD7DB2B}"/>
          </ac:spMkLst>
        </pc:spChg>
        <pc:spChg chg="mod">
          <ac:chgData name="Chan Zhi Wen, Ian" userId="10427a44-90a0-4c20-831c-e237817aaaf3" providerId="ADAL" clId="{E20FD3E3-4501-46E2-8FCB-8AE5CD275827}" dt="2021-10-05T02:54:06.277" v="18008" actId="1076"/>
          <ac:spMkLst>
            <pc:docMk/>
            <pc:sldMk cId="213229323" sldId="516"/>
            <ac:spMk id="16" creationId="{27AAFCDB-29FF-454C-9FED-75A4DF2E1A53}"/>
          </ac:spMkLst>
        </pc:spChg>
        <pc:spChg chg="del mod">
          <ac:chgData name="Chan Zhi Wen, Ian" userId="10427a44-90a0-4c20-831c-e237817aaaf3" providerId="ADAL" clId="{E20FD3E3-4501-46E2-8FCB-8AE5CD275827}" dt="2021-10-05T02:49:46.735" v="17824" actId="478"/>
          <ac:spMkLst>
            <pc:docMk/>
            <pc:sldMk cId="213229323" sldId="516"/>
            <ac:spMk id="18" creationId="{2365D7E6-A98F-4205-AC4F-F56AEF572A9C}"/>
          </ac:spMkLst>
        </pc:spChg>
        <pc:spChg chg="mod">
          <ac:chgData name="Chan Zhi Wen, Ian" userId="10427a44-90a0-4c20-831c-e237817aaaf3" providerId="ADAL" clId="{E20FD3E3-4501-46E2-8FCB-8AE5CD275827}" dt="2021-10-05T02:47:06.394" v="17790" actId="1035"/>
          <ac:spMkLst>
            <pc:docMk/>
            <pc:sldMk cId="213229323" sldId="516"/>
            <ac:spMk id="19" creationId="{15E7DB7F-4E8A-4819-A8AE-0603C401F2BC}"/>
          </ac:spMkLst>
        </pc:spChg>
        <pc:spChg chg="mod">
          <ac:chgData name="Chan Zhi Wen, Ian" userId="10427a44-90a0-4c20-831c-e237817aaaf3" providerId="ADAL" clId="{E20FD3E3-4501-46E2-8FCB-8AE5CD275827}" dt="2021-10-05T02:53:01.080" v="17954" actId="1076"/>
          <ac:spMkLst>
            <pc:docMk/>
            <pc:sldMk cId="213229323" sldId="516"/>
            <ac:spMk id="20" creationId="{74974769-D11B-41BE-8E50-FC1E6C5CEB09}"/>
          </ac:spMkLst>
        </pc:spChg>
        <pc:spChg chg="add mod">
          <ac:chgData name="Chan Zhi Wen, Ian" userId="10427a44-90a0-4c20-831c-e237817aaaf3" providerId="ADAL" clId="{E20FD3E3-4501-46E2-8FCB-8AE5CD275827}" dt="2021-10-05T02:46:49.508" v="17757" actId="20577"/>
          <ac:spMkLst>
            <pc:docMk/>
            <pc:sldMk cId="213229323" sldId="516"/>
            <ac:spMk id="22" creationId="{DE8D4AFE-0ED4-4C4B-A1AD-D1BE8272B67C}"/>
          </ac:spMkLst>
        </pc:spChg>
        <pc:spChg chg="mod">
          <ac:chgData name="Chan Zhi Wen, Ian" userId="10427a44-90a0-4c20-831c-e237817aaaf3" providerId="ADAL" clId="{E20FD3E3-4501-46E2-8FCB-8AE5CD275827}" dt="2021-10-05T02:49:54.816" v="17826" actId="1076"/>
          <ac:spMkLst>
            <pc:docMk/>
            <pc:sldMk cId="213229323" sldId="516"/>
            <ac:spMk id="24" creationId="{F245C989-8074-4EF9-A7F2-042C0D48BE36}"/>
          </ac:spMkLst>
        </pc:spChg>
        <pc:spChg chg="add mod">
          <ac:chgData name="Chan Zhi Wen, Ian" userId="10427a44-90a0-4c20-831c-e237817aaaf3" providerId="ADAL" clId="{E20FD3E3-4501-46E2-8FCB-8AE5CD275827}" dt="2021-10-05T02:53:28.577" v="18001" actId="1076"/>
          <ac:spMkLst>
            <pc:docMk/>
            <pc:sldMk cId="213229323" sldId="516"/>
            <ac:spMk id="27" creationId="{8B7624E4-44C9-4CE2-8954-A6712FBE115B}"/>
          </ac:spMkLst>
        </pc:spChg>
        <pc:cxnChg chg="mod">
          <ac:chgData name="Chan Zhi Wen, Ian" userId="10427a44-90a0-4c20-831c-e237817aaaf3" providerId="ADAL" clId="{E20FD3E3-4501-46E2-8FCB-8AE5CD275827}" dt="2021-10-05T02:54:09.682" v="18010" actId="14100"/>
          <ac:cxnSpMkLst>
            <pc:docMk/>
            <pc:sldMk cId="213229323" sldId="516"/>
            <ac:cxnSpMk id="15" creationId="{05E86608-9AC7-4219-97E5-85D518187067}"/>
          </ac:cxnSpMkLst>
        </pc:cxnChg>
        <pc:cxnChg chg="del mod">
          <ac:chgData name="Chan Zhi Wen, Ian" userId="10427a44-90a0-4c20-831c-e237817aaaf3" providerId="ADAL" clId="{E20FD3E3-4501-46E2-8FCB-8AE5CD275827}" dt="2021-10-05T02:49:47.334" v="17825" actId="478"/>
          <ac:cxnSpMkLst>
            <pc:docMk/>
            <pc:sldMk cId="213229323" sldId="516"/>
            <ac:cxnSpMk id="17" creationId="{4FA0E05D-0FB3-4592-B785-DAFA8C89C5AA}"/>
          </ac:cxnSpMkLst>
        </pc:cxnChg>
        <pc:cxnChg chg="mod">
          <ac:chgData name="Chan Zhi Wen, Ian" userId="10427a44-90a0-4c20-831c-e237817aaaf3" providerId="ADAL" clId="{E20FD3E3-4501-46E2-8FCB-8AE5CD275827}" dt="2021-10-05T02:50:35.538" v="17877" actId="14100"/>
          <ac:cxnSpMkLst>
            <pc:docMk/>
            <pc:sldMk cId="213229323" sldId="516"/>
            <ac:cxnSpMk id="21" creationId="{66D3C2AE-08FF-44BD-91AD-B97B542F2E00}"/>
          </ac:cxnSpMkLst>
        </pc:cxnChg>
        <pc:cxnChg chg="mod">
          <ac:chgData name="Chan Zhi Wen, Ian" userId="10427a44-90a0-4c20-831c-e237817aaaf3" providerId="ADAL" clId="{E20FD3E3-4501-46E2-8FCB-8AE5CD275827}" dt="2021-10-05T02:48:11.442" v="17805" actId="1076"/>
          <ac:cxnSpMkLst>
            <pc:docMk/>
            <pc:sldMk cId="213229323" sldId="516"/>
            <ac:cxnSpMk id="23" creationId="{22DE5B41-994B-4ABD-8E27-5C3DA626FAAB}"/>
          </ac:cxnSpMkLst>
        </pc:cxnChg>
        <pc:cxnChg chg="add mod">
          <ac:chgData name="Chan Zhi Wen, Ian" userId="10427a44-90a0-4c20-831c-e237817aaaf3" providerId="ADAL" clId="{E20FD3E3-4501-46E2-8FCB-8AE5CD275827}" dt="2021-10-05T02:53:50.728" v="18007" actId="14100"/>
          <ac:cxnSpMkLst>
            <pc:docMk/>
            <pc:sldMk cId="213229323" sldId="516"/>
            <ac:cxnSpMk id="28" creationId="{8A269CFA-020C-4A75-AB4B-E1A844268533}"/>
          </ac:cxnSpMkLst>
        </pc:cxnChg>
      </pc:sldChg>
      <pc:sldChg chg="addSp delSp modSp add mod">
        <pc:chgData name="Chan Zhi Wen, Ian" userId="10427a44-90a0-4c20-831c-e237817aaaf3" providerId="ADAL" clId="{E20FD3E3-4501-46E2-8FCB-8AE5CD275827}" dt="2021-10-05T15:19:13.628" v="30540" actId="14100"/>
        <pc:sldMkLst>
          <pc:docMk/>
          <pc:sldMk cId="2074026385" sldId="517"/>
        </pc:sldMkLst>
        <pc:spChg chg="mod">
          <ac:chgData name="Chan Zhi Wen, Ian" userId="10427a44-90a0-4c20-831c-e237817aaaf3" providerId="ADAL" clId="{E20FD3E3-4501-46E2-8FCB-8AE5CD275827}" dt="2021-10-05T07:18:48.277" v="25353"/>
          <ac:spMkLst>
            <pc:docMk/>
            <pc:sldMk cId="2074026385" sldId="517"/>
            <ac:spMk id="2" creationId="{FCF73F3D-7CBD-46D3-AD51-D6E4EA1B7A38}"/>
          </ac:spMkLst>
        </pc:spChg>
        <pc:spChg chg="mod">
          <ac:chgData name="Chan Zhi Wen, Ian" userId="10427a44-90a0-4c20-831c-e237817aaaf3" providerId="ADAL" clId="{E20FD3E3-4501-46E2-8FCB-8AE5CD275827}" dt="2021-10-05T03:14:56.088" v="18701" actId="20577"/>
          <ac:spMkLst>
            <pc:docMk/>
            <pc:sldMk cId="2074026385" sldId="517"/>
            <ac:spMk id="3" creationId="{E6CD1D97-2687-4B15-BF3D-D09058FCEB2F}"/>
          </ac:spMkLst>
        </pc:spChg>
        <pc:spChg chg="del">
          <ac:chgData name="Chan Zhi Wen, Ian" userId="10427a44-90a0-4c20-831c-e237817aaaf3" providerId="ADAL" clId="{E20FD3E3-4501-46E2-8FCB-8AE5CD275827}" dt="2021-10-05T03:02:16.572" v="18111" actId="478"/>
          <ac:spMkLst>
            <pc:docMk/>
            <pc:sldMk cId="2074026385" sldId="517"/>
            <ac:spMk id="9" creationId="{685C58A7-59B9-4EE6-A367-5A98C95CD1F3}"/>
          </ac:spMkLst>
        </pc:spChg>
        <pc:spChg chg="del">
          <ac:chgData name="Chan Zhi Wen, Ian" userId="10427a44-90a0-4c20-831c-e237817aaaf3" providerId="ADAL" clId="{E20FD3E3-4501-46E2-8FCB-8AE5CD275827}" dt="2021-10-05T03:02:16.572" v="18111" actId="478"/>
          <ac:spMkLst>
            <pc:docMk/>
            <pc:sldMk cId="2074026385" sldId="517"/>
            <ac:spMk id="17" creationId="{0B9DBBC2-4D55-4187-A14A-258D91D893DE}"/>
          </ac:spMkLst>
        </pc:spChg>
        <pc:spChg chg="del">
          <ac:chgData name="Chan Zhi Wen, Ian" userId="10427a44-90a0-4c20-831c-e237817aaaf3" providerId="ADAL" clId="{E20FD3E3-4501-46E2-8FCB-8AE5CD275827}" dt="2021-10-05T03:02:16.572" v="18111" actId="478"/>
          <ac:spMkLst>
            <pc:docMk/>
            <pc:sldMk cId="2074026385" sldId="517"/>
            <ac:spMk id="19" creationId="{9B23BD51-131F-4DA8-86CE-836379C0DEB1}"/>
          </ac:spMkLst>
        </pc:spChg>
        <pc:spChg chg="del">
          <ac:chgData name="Chan Zhi Wen, Ian" userId="10427a44-90a0-4c20-831c-e237817aaaf3" providerId="ADAL" clId="{E20FD3E3-4501-46E2-8FCB-8AE5CD275827}" dt="2021-10-05T03:02:16.572" v="18111" actId="478"/>
          <ac:spMkLst>
            <pc:docMk/>
            <pc:sldMk cId="2074026385" sldId="517"/>
            <ac:spMk id="20" creationId="{32528294-BEBA-434B-815D-EF51A4605CFE}"/>
          </ac:spMkLst>
        </pc:spChg>
        <pc:spChg chg="del">
          <ac:chgData name="Chan Zhi Wen, Ian" userId="10427a44-90a0-4c20-831c-e237817aaaf3" providerId="ADAL" clId="{E20FD3E3-4501-46E2-8FCB-8AE5CD275827}" dt="2021-10-05T03:02:16.572" v="18111" actId="478"/>
          <ac:spMkLst>
            <pc:docMk/>
            <pc:sldMk cId="2074026385" sldId="517"/>
            <ac:spMk id="23" creationId="{FEA9BA47-6E9A-40FA-86F2-BF0431F44FA7}"/>
          </ac:spMkLst>
        </pc:spChg>
        <pc:spChg chg="del">
          <ac:chgData name="Chan Zhi Wen, Ian" userId="10427a44-90a0-4c20-831c-e237817aaaf3" providerId="ADAL" clId="{E20FD3E3-4501-46E2-8FCB-8AE5CD275827}" dt="2021-10-05T03:02:16.572" v="18111" actId="478"/>
          <ac:spMkLst>
            <pc:docMk/>
            <pc:sldMk cId="2074026385" sldId="517"/>
            <ac:spMk id="25" creationId="{129897EB-3FA8-4D01-9276-3B35A6956FD2}"/>
          </ac:spMkLst>
        </pc:spChg>
        <pc:spChg chg="del">
          <ac:chgData name="Chan Zhi Wen, Ian" userId="10427a44-90a0-4c20-831c-e237817aaaf3" providerId="ADAL" clId="{E20FD3E3-4501-46E2-8FCB-8AE5CD275827}" dt="2021-10-05T03:02:19.535" v="18112" actId="478"/>
          <ac:spMkLst>
            <pc:docMk/>
            <pc:sldMk cId="2074026385" sldId="517"/>
            <ac:spMk id="27" creationId="{BD67771F-BBB4-405E-BAEC-D76C41E1E890}"/>
          </ac:spMkLst>
        </pc:spChg>
        <pc:spChg chg="add mod">
          <ac:chgData name="Chan Zhi Wen, Ian" userId="10427a44-90a0-4c20-831c-e237817aaaf3" providerId="ADAL" clId="{E20FD3E3-4501-46E2-8FCB-8AE5CD275827}" dt="2021-10-05T03:11:04.836" v="18581" actId="14100"/>
          <ac:spMkLst>
            <pc:docMk/>
            <pc:sldMk cId="2074026385" sldId="517"/>
            <ac:spMk id="30" creationId="{BE34614D-BC95-4D8D-8105-585D56EF357C}"/>
          </ac:spMkLst>
        </pc:spChg>
        <pc:spChg chg="del">
          <ac:chgData name="Chan Zhi Wen, Ian" userId="10427a44-90a0-4c20-831c-e237817aaaf3" providerId="ADAL" clId="{E20FD3E3-4501-46E2-8FCB-8AE5CD275827}" dt="2021-10-05T03:02:16.572" v="18111" actId="478"/>
          <ac:spMkLst>
            <pc:docMk/>
            <pc:sldMk cId="2074026385" sldId="517"/>
            <ac:spMk id="32" creationId="{29300792-88B5-4629-B848-BF1F5FE1B7D8}"/>
          </ac:spMkLst>
        </pc:spChg>
        <pc:spChg chg="add mod">
          <ac:chgData name="Chan Zhi Wen, Ian" userId="10427a44-90a0-4c20-831c-e237817aaaf3" providerId="ADAL" clId="{E20FD3E3-4501-46E2-8FCB-8AE5CD275827}" dt="2021-10-05T15:19:10.231" v="30539" actId="1035"/>
          <ac:spMkLst>
            <pc:docMk/>
            <pc:sldMk cId="2074026385" sldId="517"/>
            <ac:spMk id="34" creationId="{B1A37459-E344-4905-8482-DB4CD159B7BF}"/>
          </ac:spMkLst>
        </pc:spChg>
        <pc:picChg chg="add del mod">
          <ac:chgData name="Chan Zhi Wen, Ian" userId="10427a44-90a0-4c20-831c-e237817aaaf3" providerId="ADAL" clId="{E20FD3E3-4501-46E2-8FCB-8AE5CD275827}" dt="2021-10-05T03:14:18.311" v="18668" actId="478"/>
          <ac:picMkLst>
            <pc:docMk/>
            <pc:sldMk cId="2074026385" sldId="517"/>
            <ac:picMk id="7" creationId="{FAB78F26-40A2-4A65-8DF5-B89920550B72}"/>
          </ac:picMkLst>
        </pc:picChg>
        <pc:picChg chg="add mod">
          <ac:chgData name="Chan Zhi Wen, Ian" userId="10427a44-90a0-4c20-831c-e237817aaaf3" providerId="ADAL" clId="{E20FD3E3-4501-46E2-8FCB-8AE5CD275827}" dt="2021-10-05T03:15:22.487" v="18707" actId="1035"/>
          <ac:picMkLst>
            <pc:docMk/>
            <pc:sldMk cId="2074026385" sldId="517"/>
            <ac:picMk id="10" creationId="{6FFA914B-CC36-4BE4-A908-87D7EA7108BD}"/>
          </ac:picMkLst>
        </pc:picChg>
        <pc:picChg chg="add mod">
          <ac:chgData name="Chan Zhi Wen, Ian" userId="10427a44-90a0-4c20-831c-e237817aaaf3" providerId="ADAL" clId="{E20FD3E3-4501-46E2-8FCB-8AE5CD275827}" dt="2021-10-05T03:15:22.487" v="18707" actId="1035"/>
          <ac:picMkLst>
            <pc:docMk/>
            <pc:sldMk cId="2074026385" sldId="517"/>
            <ac:picMk id="12" creationId="{5A97A0AD-FAB7-4CA0-A4B6-EFC538418E3B}"/>
          </ac:picMkLst>
        </pc:picChg>
        <pc:cxnChg chg="del">
          <ac:chgData name="Chan Zhi Wen, Ian" userId="10427a44-90a0-4c20-831c-e237817aaaf3" providerId="ADAL" clId="{E20FD3E3-4501-46E2-8FCB-8AE5CD275827}" dt="2021-10-05T03:02:16.572" v="18111" actId="478"/>
          <ac:cxnSpMkLst>
            <pc:docMk/>
            <pc:sldMk cId="2074026385" sldId="517"/>
            <ac:cxnSpMk id="16" creationId="{9B2732E6-3527-413C-9A55-4DC27E6BCE9E}"/>
          </ac:cxnSpMkLst>
        </pc:cxnChg>
        <pc:cxnChg chg="del">
          <ac:chgData name="Chan Zhi Wen, Ian" userId="10427a44-90a0-4c20-831c-e237817aaaf3" providerId="ADAL" clId="{E20FD3E3-4501-46E2-8FCB-8AE5CD275827}" dt="2021-10-05T03:02:16.572" v="18111" actId="478"/>
          <ac:cxnSpMkLst>
            <pc:docMk/>
            <pc:sldMk cId="2074026385" sldId="517"/>
            <ac:cxnSpMk id="18" creationId="{C5E24497-EFC1-4058-83A7-2C0CC768B031}"/>
          </ac:cxnSpMkLst>
        </pc:cxnChg>
        <pc:cxnChg chg="del">
          <ac:chgData name="Chan Zhi Wen, Ian" userId="10427a44-90a0-4c20-831c-e237817aaaf3" providerId="ADAL" clId="{E20FD3E3-4501-46E2-8FCB-8AE5CD275827}" dt="2021-10-05T03:02:16.572" v="18111" actId="478"/>
          <ac:cxnSpMkLst>
            <pc:docMk/>
            <pc:sldMk cId="2074026385" sldId="517"/>
            <ac:cxnSpMk id="21" creationId="{090EC7F1-CEB2-4727-BA8C-542D75A0B7D4}"/>
          </ac:cxnSpMkLst>
        </pc:cxnChg>
        <pc:cxnChg chg="del">
          <ac:chgData name="Chan Zhi Wen, Ian" userId="10427a44-90a0-4c20-831c-e237817aaaf3" providerId="ADAL" clId="{E20FD3E3-4501-46E2-8FCB-8AE5CD275827}" dt="2021-10-05T03:02:16.572" v="18111" actId="478"/>
          <ac:cxnSpMkLst>
            <pc:docMk/>
            <pc:sldMk cId="2074026385" sldId="517"/>
            <ac:cxnSpMk id="22" creationId="{F320A4EA-9D00-431E-8B79-995FFE7A060A}"/>
          </ac:cxnSpMkLst>
        </pc:cxnChg>
        <pc:cxnChg chg="del">
          <ac:chgData name="Chan Zhi Wen, Ian" userId="10427a44-90a0-4c20-831c-e237817aaaf3" providerId="ADAL" clId="{E20FD3E3-4501-46E2-8FCB-8AE5CD275827}" dt="2021-10-05T03:02:16.572" v="18111" actId="478"/>
          <ac:cxnSpMkLst>
            <pc:docMk/>
            <pc:sldMk cId="2074026385" sldId="517"/>
            <ac:cxnSpMk id="24" creationId="{1E4742C6-F1F8-455C-8C30-375292752144}"/>
          </ac:cxnSpMkLst>
        </pc:cxnChg>
        <pc:cxnChg chg="del">
          <ac:chgData name="Chan Zhi Wen, Ian" userId="10427a44-90a0-4c20-831c-e237817aaaf3" providerId="ADAL" clId="{E20FD3E3-4501-46E2-8FCB-8AE5CD275827}" dt="2021-10-05T03:02:19.535" v="18112" actId="478"/>
          <ac:cxnSpMkLst>
            <pc:docMk/>
            <pc:sldMk cId="2074026385" sldId="517"/>
            <ac:cxnSpMk id="26" creationId="{23B00085-EA1E-4D81-AC05-8D1A2BCC8E93}"/>
          </ac:cxnSpMkLst>
        </pc:cxnChg>
        <pc:cxnChg chg="add mod">
          <ac:chgData name="Chan Zhi Wen, Ian" userId="10427a44-90a0-4c20-831c-e237817aaaf3" providerId="ADAL" clId="{E20FD3E3-4501-46E2-8FCB-8AE5CD275827}" dt="2021-10-05T03:10:08.295" v="18580" actId="1038"/>
          <ac:cxnSpMkLst>
            <pc:docMk/>
            <pc:sldMk cId="2074026385" sldId="517"/>
            <ac:cxnSpMk id="28" creationId="{B0A26E75-83EF-424E-8AC1-7E83DB9887F2}"/>
          </ac:cxnSpMkLst>
        </pc:cxnChg>
        <pc:cxnChg chg="del">
          <ac:chgData name="Chan Zhi Wen, Ian" userId="10427a44-90a0-4c20-831c-e237817aaaf3" providerId="ADAL" clId="{E20FD3E3-4501-46E2-8FCB-8AE5CD275827}" dt="2021-10-05T03:02:16.572" v="18111" actId="478"/>
          <ac:cxnSpMkLst>
            <pc:docMk/>
            <pc:sldMk cId="2074026385" sldId="517"/>
            <ac:cxnSpMk id="29" creationId="{67A75A55-D187-4FF5-9FC2-EEABC6FCE5AC}"/>
          </ac:cxnSpMkLst>
        </pc:cxnChg>
        <pc:cxnChg chg="add del mod">
          <ac:chgData name="Chan Zhi Wen, Ian" userId="10427a44-90a0-4c20-831c-e237817aaaf3" providerId="ADAL" clId="{E20FD3E3-4501-46E2-8FCB-8AE5CD275827}" dt="2021-10-05T14:59:25.407" v="29921" actId="478"/>
          <ac:cxnSpMkLst>
            <pc:docMk/>
            <pc:sldMk cId="2074026385" sldId="517"/>
            <ac:cxnSpMk id="31" creationId="{D91C6A3B-6AF8-4F04-8D8F-857F637EF08A}"/>
          </ac:cxnSpMkLst>
        </pc:cxnChg>
        <pc:cxnChg chg="add mod">
          <ac:chgData name="Chan Zhi Wen, Ian" userId="10427a44-90a0-4c20-831c-e237817aaaf3" providerId="ADAL" clId="{E20FD3E3-4501-46E2-8FCB-8AE5CD275827}" dt="2021-10-05T15:19:13.628" v="30540" actId="14100"/>
          <ac:cxnSpMkLst>
            <pc:docMk/>
            <pc:sldMk cId="2074026385" sldId="517"/>
            <ac:cxnSpMk id="33" creationId="{C7804583-BCDC-4F4D-932E-937EDD0AA028}"/>
          </ac:cxnSpMkLst>
        </pc:cxnChg>
      </pc:sldChg>
      <pc:sldChg chg="addSp delSp modSp add mod">
        <pc:chgData name="Chan Zhi Wen, Ian" userId="10427a44-90a0-4c20-831c-e237817aaaf3" providerId="ADAL" clId="{E20FD3E3-4501-46E2-8FCB-8AE5CD275827}" dt="2021-10-05T03:44:47.998" v="21052" actId="20577"/>
        <pc:sldMkLst>
          <pc:docMk/>
          <pc:sldMk cId="461672625" sldId="518"/>
        </pc:sldMkLst>
        <pc:spChg chg="mod">
          <ac:chgData name="Chan Zhi Wen, Ian" userId="10427a44-90a0-4c20-831c-e237817aaaf3" providerId="ADAL" clId="{E20FD3E3-4501-46E2-8FCB-8AE5CD275827}" dt="2021-10-05T03:20:39.062" v="18781" actId="20577"/>
          <ac:spMkLst>
            <pc:docMk/>
            <pc:sldMk cId="461672625" sldId="518"/>
            <ac:spMk id="2" creationId="{FCF73F3D-7CBD-46D3-AD51-D6E4EA1B7A38}"/>
          </ac:spMkLst>
        </pc:spChg>
        <pc:spChg chg="mod">
          <ac:chgData name="Chan Zhi Wen, Ian" userId="10427a44-90a0-4c20-831c-e237817aaaf3" providerId="ADAL" clId="{E20FD3E3-4501-46E2-8FCB-8AE5CD275827}" dt="2021-10-05T03:44:47.998" v="21052" actId="20577"/>
          <ac:spMkLst>
            <pc:docMk/>
            <pc:sldMk cId="461672625" sldId="518"/>
            <ac:spMk id="3" creationId="{E6CD1D97-2687-4B15-BF3D-D09058FCEB2F}"/>
          </ac:spMkLst>
        </pc:spChg>
        <pc:spChg chg="del">
          <ac:chgData name="Chan Zhi Wen, Ian" userId="10427a44-90a0-4c20-831c-e237817aaaf3" providerId="ADAL" clId="{E20FD3E3-4501-46E2-8FCB-8AE5CD275827}" dt="2021-10-05T03:20:16.925" v="18757" actId="478"/>
          <ac:spMkLst>
            <pc:docMk/>
            <pc:sldMk cId="461672625" sldId="518"/>
            <ac:spMk id="6" creationId="{2D278328-37E8-44D1-AE50-0889EDC9C629}"/>
          </ac:spMkLst>
        </pc:spChg>
        <pc:spChg chg="add mod">
          <ac:chgData name="Chan Zhi Wen, Ian" userId="10427a44-90a0-4c20-831c-e237817aaaf3" providerId="ADAL" clId="{E20FD3E3-4501-46E2-8FCB-8AE5CD275827}" dt="2021-10-05T03:22:47.848" v="18982" actId="1037"/>
          <ac:spMkLst>
            <pc:docMk/>
            <pc:sldMk cId="461672625" sldId="518"/>
            <ac:spMk id="8" creationId="{E49378C3-C604-4AF0-95AE-1154A6834CD4}"/>
          </ac:spMkLst>
        </pc:spChg>
        <pc:spChg chg="add mod">
          <ac:chgData name="Chan Zhi Wen, Ian" userId="10427a44-90a0-4c20-831c-e237817aaaf3" providerId="ADAL" clId="{E20FD3E3-4501-46E2-8FCB-8AE5CD275827}" dt="2021-10-05T03:27:39.247" v="19369" actId="14100"/>
          <ac:spMkLst>
            <pc:docMk/>
            <pc:sldMk cId="461672625" sldId="518"/>
            <ac:spMk id="9" creationId="{F3D9348F-EEEF-4C8E-9026-60E281726690}"/>
          </ac:spMkLst>
        </pc:spChg>
        <pc:spChg chg="add mod">
          <ac:chgData name="Chan Zhi Wen, Ian" userId="10427a44-90a0-4c20-831c-e237817aaaf3" providerId="ADAL" clId="{E20FD3E3-4501-46E2-8FCB-8AE5CD275827}" dt="2021-10-05T03:27:45.088" v="19370" actId="1076"/>
          <ac:spMkLst>
            <pc:docMk/>
            <pc:sldMk cId="461672625" sldId="518"/>
            <ac:spMk id="10" creationId="{FBF7231B-69BF-44DE-9973-66F2BA01CE5F}"/>
          </ac:spMkLst>
        </pc:spChg>
        <pc:spChg chg="add mod">
          <ac:chgData name="Chan Zhi Wen, Ian" userId="10427a44-90a0-4c20-831c-e237817aaaf3" providerId="ADAL" clId="{E20FD3E3-4501-46E2-8FCB-8AE5CD275827}" dt="2021-10-05T03:27:52.066" v="19371" actId="1076"/>
          <ac:spMkLst>
            <pc:docMk/>
            <pc:sldMk cId="461672625" sldId="518"/>
            <ac:spMk id="11" creationId="{3D6A33EB-7D10-4F23-8B4D-DEC4A1ADFD83}"/>
          </ac:spMkLst>
        </pc:spChg>
        <pc:picChg chg="add mod">
          <ac:chgData name="Chan Zhi Wen, Ian" userId="10427a44-90a0-4c20-831c-e237817aaaf3" providerId="ADAL" clId="{E20FD3E3-4501-46E2-8FCB-8AE5CD275827}" dt="2021-10-05T03:22:47.848" v="18982" actId="1037"/>
          <ac:picMkLst>
            <pc:docMk/>
            <pc:sldMk cId="461672625" sldId="518"/>
            <ac:picMk id="7" creationId="{24A2C4EA-A09D-4C8A-8A5A-B8C7B5DDA5D0}"/>
          </ac:picMkLst>
        </pc:picChg>
      </pc:sldChg>
      <pc:sldChg chg="addSp delSp modSp add mod">
        <pc:chgData name="Chan Zhi Wen, Ian" userId="10427a44-90a0-4c20-831c-e237817aaaf3" providerId="ADAL" clId="{E20FD3E3-4501-46E2-8FCB-8AE5CD275827}" dt="2021-10-05T04:07:20.178" v="22177" actId="478"/>
        <pc:sldMkLst>
          <pc:docMk/>
          <pc:sldMk cId="1548114282" sldId="519"/>
        </pc:sldMkLst>
        <pc:spChg chg="mod">
          <ac:chgData name="Chan Zhi Wen, Ian" userId="10427a44-90a0-4c20-831c-e237817aaaf3" providerId="ADAL" clId="{E20FD3E3-4501-46E2-8FCB-8AE5CD275827}" dt="2021-10-05T03:24:44.645" v="19207" actId="20577"/>
          <ac:spMkLst>
            <pc:docMk/>
            <pc:sldMk cId="1548114282" sldId="519"/>
            <ac:spMk id="2" creationId="{FCF73F3D-7CBD-46D3-AD51-D6E4EA1B7A38}"/>
          </ac:spMkLst>
        </pc:spChg>
        <pc:spChg chg="mod">
          <ac:chgData name="Chan Zhi Wen, Ian" userId="10427a44-90a0-4c20-831c-e237817aaaf3" providerId="ADAL" clId="{E20FD3E3-4501-46E2-8FCB-8AE5CD275827}" dt="2021-10-05T04:06:40.610" v="22173" actId="20577"/>
          <ac:spMkLst>
            <pc:docMk/>
            <pc:sldMk cId="1548114282" sldId="519"/>
            <ac:spMk id="3" creationId="{E6CD1D97-2687-4B15-BF3D-D09058FCEB2F}"/>
          </ac:spMkLst>
        </pc:spChg>
        <pc:spChg chg="add mod">
          <ac:chgData name="Chan Zhi Wen, Ian" userId="10427a44-90a0-4c20-831c-e237817aaaf3" providerId="ADAL" clId="{E20FD3E3-4501-46E2-8FCB-8AE5CD275827}" dt="2021-10-05T03:55:38.881" v="21534" actId="1036"/>
          <ac:spMkLst>
            <pc:docMk/>
            <pc:sldMk cId="1548114282" sldId="519"/>
            <ac:spMk id="6" creationId="{F3DB860E-81A7-4F67-AC29-A5D91267D2EE}"/>
          </ac:spMkLst>
        </pc:spChg>
        <pc:spChg chg="add del mod">
          <ac:chgData name="Chan Zhi Wen, Ian" userId="10427a44-90a0-4c20-831c-e237817aaaf3" providerId="ADAL" clId="{E20FD3E3-4501-46E2-8FCB-8AE5CD275827}" dt="2021-10-05T04:07:20.178" v="22177" actId="478"/>
          <ac:spMkLst>
            <pc:docMk/>
            <pc:sldMk cId="1548114282" sldId="519"/>
            <ac:spMk id="7" creationId="{E63F5DEB-5ED6-48EE-AA78-A37B388F6A87}"/>
          </ac:spMkLst>
        </pc:spChg>
      </pc:sldChg>
      <pc:sldChg chg="addSp delSp modSp add mod">
        <pc:chgData name="Chan Zhi Wen, Ian" userId="10427a44-90a0-4c20-831c-e237817aaaf3" providerId="ADAL" clId="{E20FD3E3-4501-46E2-8FCB-8AE5CD275827}" dt="2021-10-05T07:14:50.033" v="25113" actId="20577"/>
        <pc:sldMkLst>
          <pc:docMk/>
          <pc:sldMk cId="2095903909" sldId="520"/>
        </pc:sldMkLst>
        <pc:spChg chg="mod">
          <ac:chgData name="Chan Zhi Wen, Ian" userId="10427a44-90a0-4c20-831c-e237817aaaf3" providerId="ADAL" clId="{E20FD3E3-4501-46E2-8FCB-8AE5CD275827}" dt="2021-10-05T07:14:50.033" v="25113" actId="20577"/>
          <ac:spMkLst>
            <pc:docMk/>
            <pc:sldMk cId="2095903909" sldId="520"/>
            <ac:spMk id="2" creationId="{FCF73F3D-7CBD-46D3-AD51-D6E4EA1B7A38}"/>
          </ac:spMkLst>
        </pc:spChg>
        <pc:spChg chg="mod">
          <ac:chgData name="Chan Zhi Wen, Ian" userId="10427a44-90a0-4c20-831c-e237817aaaf3" providerId="ADAL" clId="{E20FD3E3-4501-46E2-8FCB-8AE5CD275827}" dt="2021-10-05T05:33:47.679" v="23178" actId="20577"/>
          <ac:spMkLst>
            <pc:docMk/>
            <pc:sldMk cId="2095903909" sldId="520"/>
            <ac:spMk id="3" creationId="{E6CD1D97-2687-4B15-BF3D-D09058FCEB2F}"/>
          </ac:spMkLst>
        </pc:spChg>
        <pc:spChg chg="del">
          <ac:chgData name="Chan Zhi Wen, Ian" userId="10427a44-90a0-4c20-831c-e237817aaaf3" providerId="ADAL" clId="{E20FD3E3-4501-46E2-8FCB-8AE5CD275827}" dt="2021-10-05T04:07:27.951" v="22192" actId="478"/>
          <ac:spMkLst>
            <pc:docMk/>
            <pc:sldMk cId="2095903909" sldId="520"/>
            <ac:spMk id="6" creationId="{F3DB860E-81A7-4F67-AC29-A5D91267D2EE}"/>
          </ac:spMkLst>
        </pc:spChg>
        <pc:spChg chg="del mod">
          <ac:chgData name="Chan Zhi Wen, Ian" userId="10427a44-90a0-4c20-831c-e237817aaaf3" providerId="ADAL" clId="{E20FD3E3-4501-46E2-8FCB-8AE5CD275827}" dt="2021-10-05T05:33:53.293" v="23179" actId="21"/>
          <ac:spMkLst>
            <pc:docMk/>
            <pc:sldMk cId="2095903909" sldId="520"/>
            <ac:spMk id="7" creationId="{E63F5DEB-5ED6-48EE-AA78-A37B388F6A87}"/>
          </ac:spMkLst>
        </pc:spChg>
        <pc:spChg chg="add mod">
          <ac:chgData name="Chan Zhi Wen, Ian" userId="10427a44-90a0-4c20-831c-e237817aaaf3" providerId="ADAL" clId="{E20FD3E3-4501-46E2-8FCB-8AE5CD275827}" dt="2021-10-05T05:18:38.400" v="22531" actId="1036"/>
          <ac:spMkLst>
            <pc:docMk/>
            <pc:sldMk cId="2095903909" sldId="520"/>
            <ac:spMk id="17" creationId="{D76EDB64-BBF4-482C-B151-91F45B8946C0}"/>
          </ac:spMkLst>
        </pc:spChg>
        <pc:spChg chg="add mod">
          <ac:chgData name="Chan Zhi Wen, Ian" userId="10427a44-90a0-4c20-831c-e237817aaaf3" providerId="ADAL" clId="{E20FD3E3-4501-46E2-8FCB-8AE5CD275827}" dt="2021-10-05T05:18:43.722" v="22535" actId="1036"/>
          <ac:spMkLst>
            <pc:docMk/>
            <pc:sldMk cId="2095903909" sldId="520"/>
            <ac:spMk id="18" creationId="{E252CC74-8774-4FD3-8355-9E3789184ACF}"/>
          </ac:spMkLst>
        </pc:spChg>
        <pc:spChg chg="add mod">
          <ac:chgData name="Chan Zhi Wen, Ian" userId="10427a44-90a0-4c20-831c-e237817aaaf3" providerId="ADAL" clId="{E20FD3E3-4501-46E2-8FCB-8AE5CD275827}" dt="2021-10-05T05:21:58.651" v="22849" actId="1076"/>
          <ac:spMkLst>
            <pc:docMk/>
            <pc:sldMk cId="2095903909" sldId="520"/>
            <ac:spMk id="19" creationId="{F31D8CCF-4123-47F6-B525-3A2FE3B515AF}"/>
          </ac:spMkLst>
        </pc:spChg>
        <pc:picChg chg="add del mod">
          <ac:chgData name="Chan Zhi Wen, Ian" userId="10427a44-90a0-4c20-831c-e237817aaaf3" providerId="ADAL" clId="{E20FD3E3-4501-46E2-8FCB-8AE5CD275827}" dt="2021-10-05T05:17:22.151" v="22434" actId="478"/>
          <ac:picMkLst>
            <pc:docMk/>
            <pc:sldMk cId="2095903909" sldId="520"/>
            <ac:picMk id="8" creationId="{34534C88-A71F-420C-A29F-9C7BBBEC0C04}"/>
          </ac:picMkLst>
        </pc:picChg>
        <pc:picChg chg="add del mod">
          <ac:chgData name="Chan Zhi Wen, Ian" userId="10427a44-90a0-4c20-831c-e237817aaaf3" providerId="ADAL" clId="{E20FD3E3-4501-46E2-8FCB-8AE5CD275827}" dt="2021-10-05T05:16:50.368" v="22424" actId="478"/>
          <ac:picMkLst>
            <pc:docMk/>
            <pc:sldMk cId="2095903909" sldId="520"/>
            <ac:picMk id="10" creationId="{75756ED6-1AB0-43C6-B670-AF63FDFC0550}"/>
          </ac:picMkLst>
        </pc:picChg>
        <pc:picChg chg="add del mod">
          <ac:chgData name="Chan Zhi Wen, Ian" userId="10427a44-90a0-4c20-831c-e237817aaaf3" providerId="ADAL" clId="{E20FD3E3-4501-46E2-8FCB-8AE5CD275827}" dt="2021-10-05T05:17:07.061" v="22429" actId="478"/>
          <ac:picMkLst>
            <pc:docMk/>
            <pc:sldMk cId="2095903909" sldId="520"/>
            <ac:picMk id="12" creationId="{FF18A62F-142E-4621-91DB-084437884D0E}"/>
          </ac:picMkLst>
        </pc:picChg>
        <pc:picChg chg="add mod">
          <ac:chgData name="Chan Zhi Wen, Ian" userId="10427a44-90a0-4c20-831c-e237817aaaf3" providerId="ADAL" clId="{E20FD3E3-4501-46E2-8FCB-8AE5CD275827}" dt="2021-10-05T05:17:34.580" v="22439" actId="1076"/>
          <ac:picMkLst>
            <pc:docMk/>
            <pc:sldMk cId="2095903909" sldId="520"/>
            <ac:picMk id="14" creationId="{D52545F7-27F3-40C5-95BE-48382506D2A5}"/>
          </ac:picMkLst>
        </pc:picChg>
        <pc:picChg chg="add del mod">
          <ac:chgData name="Chan Zhi Wen, Ian" userId="10427a44-90a0-4c20-831c-e237817aaaf3" providerId="ADAL" clId="{E20FD3E3-4501-46E2-8FCB-8AE5CD275827}" dt="2021-10-05T05:21:01.084" v="22831" actId="478"/>
          <ac:picMkLst>
            <pc:docMk/>
            <pc:sldMk cId="2095903909" sldId="520"/>
            <ac:picMk id="16" creationId="{355E4CDC-F1B3-4D39-944C-6F25CCF12AA1}"/>
          </ac:picMkLst>
        </pc:picChg>
        <pc:picChg chg="add mod ord">
          <ac:chgData name="Chan Zhi Wen, Ian" userId="10427a44-90a0-4c20-831c-e237817aaaf3" providerId="ADAL" clId="{E20FD3E3-4501-46E2-8FCB-8AE5CD275827}" dt="2021-10-05T05:21:25.128" v="22836" actId="1076"/>
          <ac:picMkLst>
            <pc:docMk/>
            <pc:sldMk cId="2095903909" sldId="520"/>
            <ac:picMk id="21" creationId="{9740A045-1492-4E44-A362-9E3D0173FCC0}"/>
          </ac:picMkLst>
        </pc:picChg>
      </pc:sldChg>
      <pc:sldChg chg="addSp delSp modSp add mod">
        <pc:chgData name="Chan Zhi Wen, Ian" userId="10427a44-90a0-4c20-831c-e237817aaaf3" providerId="ADAL" clId="{E20FD3E3-4501-46E2-8FCB-8AE5CD275827}" dt="2021-10-06T08:44:50.865" v="30777" actId="1036"/>
        <pc:sldMkLst>
          <pc:docMk/>
          <pc:sldMk cId="4069066311" sldId="521"/>
        </pc:sldMkLst>
        <pc:spChg chg="mod">
          <ac:chgData name="Chan Zhi Wen, Ian" userId="10427a44-90a0-4c20-831c-e237817aaaf3" providerId="ADAL" clId="{E20FD3E3-4501-46E2-8FCB-8AE5CD275827}" dt="2021-10-05T07:14:57.735" v="25129" actId="20577"/>
          <ac:spMkLst>
            <pc:docMk/>
            <pc:sldMk cId="4069066311" sldId="521"/>
            <ac:spMk id="2" creationId="{FCF73F3D-7CBD-46D3-AD51-D6E4EA1B7A38}"/>
          </ac:spMkLst>
        </pc:spChg>
        <pc:spChg chg="mod">
          <ac:chgData name="Chan Zhi Wen, Ian" userId="10427a44-90a0-4c20-831c-e237817aaaf3" providerId="ADAL" clId="{E20FD3E3-4501-46E2-8FCB-8AE5CD275827}" dt="2021-10-06T08:44:32.230" v="30769" actId="20577"/>
          <ac:spMkLst>
            <pc:docMk/>
            <pc:sldMk cId="4069066311" sldId="521"/>
            <ac:spMk id="3" creationId="{E6CD1D97-2687-4B15-BF3D-D09058FCEB2F}"/>
          </ac:spMkLst>
        </pc:spChg>
        <pc:spChg chg="del">
          <ac:chgData name="Chan Zhi Wen, Ian" userId="10427a44-90a0-4c20-831c-e237817aaaf3" providerId="ADAL" clId="{E20FD3E3-4501-46E2-8FCB-8AE5CD275827}" dt="2021-10-05T05:42:15.599" v="23291" actId="478"/>
          <ac:spMkLst>
            <pc:docMk/>
            <pc:sldMk cId="4069066311" sldId="521"/>
            <ac:spMk id="7" creationId="{E63F5DEB-5ED6-48EE-AA78-A37B388F6A87}"/>
          </ac:spMkLst>
        </pc:spChg>
        <pc:spChg chg="add del mod">
          <ac:chgData name="Chan Zhi Wen, Ian" userId="10427a44-90a0-4c20-831c-e237817aaaf3" providerId="ADAL" clId="{E20FD3E3-4501-46E2-8FCB-8AE5CD275827}" dt="2021-10-05T05:33:56.045" v="23181" actId="478"/>
          <ac:spMkLst>
            <pc:docMk/>
            <pc:sldMk cId="4069066311" sldId="521"/>
            <ac:spMk id="13" creationId="{F4391103-6217-4BF5-8107-6B149DB739FE}"/>
          </ac:spMkLst>
        </pc:spChg>
        <pc:spChg chg="add mod">
          <ac:chgData name="Chan Zhi Wen, Ian" userId="10427a44-90a0-4c20-831c-e237817aaaf3" providerId="ADAL" clId="{E20FD3E3-4501-46E2-8FCB-8AE5CD275827}" dt="2021-10-06T08:44:50.865" v="30777" actId="1036"/>
          <ac:spMkLst>
            <pc:docMk/>
            <pc:sldMk cId="4069066311" sldId="521"/>
            <ac:spMk id="16" creationId="{659F3B15-CA82-4DD3-AD93-DE176E43FDC3}"/>
          </ac:spMkLst>
        </pc:spChg>
        <pc:spChg chg="del">
          <ac:chgData name="Chan Zhi Wen, Ian" userId="10427a44-90a0-4c20-831c-e237817aaaf3" providerId="ADAL" clId="{E20FD3E3-4501-46E2-8FCB-8AE5CD275827}" dt="2021-10-05T05:28:56.662" v="22910" actId="478"/>
          <ac:spMkLst>
            <pc:docMk/>
            <pc:sldMk cId="4069066311" sldId="521"/>
            <ac:spMk id="17" creationId="{D76EDB64-BBF4-482C-B151-91F45B8946C0}"/>
          </ac:spMkLst>
        </pc:spChg>
        <pc:spChg chg="del">
          <ac:chgData name="Chan Zhi Wen, Ian" userId="10427a44-90a0-4c20-831c-e237817aaaf3" providerId="ADAL" clId="{E20FD3E3-4501-46E2-8FCB-8AE5CD275827}" dt="2021-10-05T05:28:55.785" v="22909" actId="478"/>
          <ac:spMkLst>
            <pc:docMk/>
            <pc:sldMk cId="4069066311" sldId="521"/>
            <ac:spMk id="18" creationId="{E252CC74-8774-4FD3-8355-9E3789184ACF}"/>
          </ac:spMkLst>
        </pc:spChg>
        <pc:spChg chg="del">
          <ac:chgData name="Chan Zhi Wen, Ian" userId="10427a44-90a0-4c20-831c-e237817aaaf3" providerId="ADAL" clId="{E20FD3E3-4501-46E2-8FCB-8AE5CD275827}" dt="2021-10-05T05:29:01.469" v="22912" actId="478"/>
          <ac:spMkLst>
            <pc:docMk/>
            <pc:sldMk cId="4069066311" sldId="521"/>
            <ac:spMk id="19" creationId="{F31D8CCF-4123-47F6-B525-3A2FE3B515AF}"/>
          </ac:spMkLst>
        </pc:spChg>
        <pc:picChg chg="add mod">
          <ac:chgData name="Chan Zhi Wen, Ian" userId="10427a44-90a0-4c20-831c-e237817aaaf3" providerId="ADAL" clId="{E20FD3E3-4501-46E2-8FCB-8AE5CD275827}" dt="2021-10-05T05:56:30.430" v="24027" actId="1036"/>
          <ac:picMkLst>
            <pc:docMk/>
            <pc:sldMk cId="4069066311" sldId="521"/>
            <ac:picMk id="6" creationId="{7755438F-04B6-4055-A683-FD9C74828E8A}"/>
          </ac:picMkLst>
        </pc:picChg>
        <pc:picChg chg="add del mod">
          <ac:chgData name="Chan Zhi Wen, Ian" userId="10427a44-90a0-4c20-831c-e237817aaaf3" providerId="ADAL" clId="{E20FD3E3-4501-46E2-8FCB-8AE5CD275827}" dt="2021-10-05T05:42:18.022" v="23292" actId="478"/>
          <ac:picMkLst>
            <pc:docMk/>
            <pc:sldMk cId="4069066311" sldId="521"/>
            <ac:picMk id="9" creationId="{F91667B2-3530-475E-BD47-B732B9A719C7}"/>
          </ac:picMkLst>
        </pc:picChg>
        <pc:picChg chg="del">
          <ac:chgData name="Chan Zhi Wen, Ian" userId="10427a44-90a0-4c20-831c-e237817aaaf3" providerId="ADAL" clId="{E20FD3E3-4501-46E2-8FCB-8AE5CD275827}" dt="2021-10-05T05:28:54.083" v="22907" actId="478"/>
          <ac:picMkLst>
            <pc:docMk/>
            <pc:sldMk cId="4069066311" sldId="521"/>
            <ac:picMk id="14" creationId="{D52545F7-27F3-40C5-95BE-48382506D2A5}"/>
          </ac:picMkLst>
        </pc:picChg>
        <pc:picChg chg="del">
          <ac:chgData name="Chan Zhi Wen, Ian" userId="10427a44-90a0-4c20-831c-e237817aaaf3" providerId="ADAL" clId="{E20FD3E3-4501-46E2-8FCB-8AE5CD275827}" dt="2021-10-05T05:28:54.489" v="22908" actId="478"/>
          <ac:picMkLst>
            <pc:docMk/>
            <pc:sldMk cId="4069066311" sldId="521"/>
            <ac:picMk id="21" creationId="{9740A045-1492-4E44-A362-9E3D0173FCC0}"/>
          </ac:picMkLst>
        </pc:picChg>
      </pc:sldChg>
      <pc:sldChg chg="addSp delSp modSp add mod">
        <pc:chgData name="Chan Zhi Wen, Ian" userId="10427a44-90a0-4c20-831c-e237817aaaf3" providerId="ADAL" clId="{E20FD3E3-4501-46E2-8FCB-8AE5CD275827}" dt="2021-10-06T08:49:30.733" v="31051" actId="20577"/>
        <pc:sldMkLst>
          <pc:docMk/>
          <pc:sldMk cId="985123222" sldId="522"/>
        </pc:sldMkLst>
        <pc:spChg chg="mod">
          <ac:chgData name="Chan Zhi Wen, Ian" userId="10427a44-90a0-4c20-831c-e237817aaaf3" providerId="ADAL" clId="{E20FD3E3-4501-46E2-8FCB-8AE5CD275827}" dt="2021-10-05T07:15:35.594" v="25192" actId="20577"/>
          <ac:spMkLst>
            <pc:docMk/>
            <pc:sldMk cId="985123222" sldId="522"/>
            <ac:spMk id="2" creationId="{FCF73F3D-7CBD-46D3-AD51-D6E4EA1B7A38}"/>
          </ac:spMkLst>
        </pc:spChg>
        <pc:spChg chg="mod">
          <ac:chgData name="Chan Zhi Wen, Ian" userId="10427a44-90a0-4c20-831c-e237817aaaf3" providerId="ADAL" clId="{E20FD3E3-4501-46E2-8FCB-8AE5CD275827}" dt="2021-10-05T07:12:58.821" v="25077" actId="20577"/>
          <ac:spMkLst>
            <pc:docMk/>
            <pc:sldMk cId="985123222" sldId="522"/>
            <ac:spMk id="3" creationId="{E6CD1D97-2687-4B15-BF3D-D09058FCEB2F}"/>
          </ac:spMkLst>
        </pc:spChg>
        <pc:spChg chg="del">
          <ac:chgData name="Chan Zhi Wen, Ian" userId="10427a44-90a0-4c20-831c-e237817aaaf3" providerId="ADAL" clId="{E20FD3E3-4501-46E2-8FCB-8AE5CD275827}" dt="2021-10-05T05:56:35.948" v="24028" actId="21"/>
          <ac:spMkLst>
            <pc:docMk/>
            <pc:sldMk cId="985123222" sldId="522"/>
            <ac:spMk id="7" creationId="{E63F5DEB-5ED6-48EE-AA78-A37B388F6A87}"/>
          </ac:spMkLst>
        </pc:spChg>
        <pc:spChg chg="add mod">
          <ac:chgData name="Chan Zhi Wen, Ian" userId="10427a44-90a0-4c20-831c-e237817aaaf3" providerId="ADAL" clId="{E20FD3E3-4501-46E2-8FCB-8AE5CD275827}" dt="2021-10-05T06:06:56.692" v="24308" actId="20577"/>
          <ac:spMkLst>
            <pc:docMk/>
            <pc:sldMk cId="985123222" sldId="522"/>
            <ac:spMk id="14" creationId="{C7722F86-CD78-4B17-83C8-DC2FC045F629}"/>
          </ac:spMkLst>
        </pc:spChg>
        <pc:spChg chg="add mod">
          <ac:chgData name="Chan Zhi Wen, Ian" userId="10427a44-90a0-4c20-831c-e237817aaaf3" providerId="ADAL" clId="{E20FD3E3-4501-46E2-8FCB-8AE5CD275827}" dt="2021-10-05T06:07:20.680" v="24389" actId="1037"/>
          <ac:spMkLst>
            <pc:docMk/>
            <pc:sldMk cId="985123222" sldId="522"/>
            <ac:spMk id="16" creationId="{A4B94A29-C851-4A68-8242-A591E7F9537C}"/>
          </ac:spMkLst>
        </pc:spChg>
        <pc:spChg chg="add del mod">
          <ac:chgData name="Chan Zhi Wen, Ian" userId="10427a44-90a0-4c20-831c-e237817aaaf3" providerId="ADAL" clId="{E20FD3E3-4501-46E2-8FCB-8AE5CD275827}" dt="2021-10-06T08:47:54.262" v="31024" actId="1076"/>
          <ac:spMkLst>
            <pc:docMk/>
            <pc:sldMk cId="985123222" sldId="522"/>
            <ac:spMk id="22" creationId="{A6006971-4B44-45DA-BE69-4927755BAAB6}"/>
          </ac:spMkLst>
        </pc:spChg>
        <pc:spChg chg="add mod">
          <ac:chgData name="Chan Zhi Wen, Ian" userId="10427a44-90a0-4c20-831c-e237817aaaf3" providerId="ADAL" clId="{E20FD3E3-4501-46E2-8FCB-8AE5CD275827}" dt="2021-10-06T08:49:30.733" v="31051" actId="20577"/>
          <ac:spMkLst>
            <pc:docMk/>
            <pc:sldMk cId="985123222" sldId="522"/>
            <ac:spMk id="24" creationId="{7E308039-B5A6-4CF5-B733-F55D5E1A248D}"/>
          </ac:spMkLst>
        </pc:spChg>
        <pc:spChg chg="add mod">
          <ac:chgData name="Chan Zhi Wen, Ian" userId="10427a44-90a0-4c20-831c-e237817aaaf3" providerId="ADAL" clId="{E20FD3E3-4501-46E2-8FCB-8AE5CD275827}" dt="2021-10-06T08:48:18.573" v="31037" actId="1076"/>
          <ac:spMkLst>
            <pc:docMk/>
            <pc:sldMk cId="985123222" sldId="522"/>
            <ac:spMk id="26" creationId="{938EBDE2-5236-45FE-BF5F-89455DD07FB5}"/>
          </ac:spMkLst>
        </pc:spChg>
        <pc:spChg chg="add mod">
          <ac:chgData name="Chan Zhi Wen, Ian" userId="10427a44-90a0-4c20-831c-e237817aaaf3" providerId="ADAL" clId="{E20FD3E3-4501-46E2-8FCB-8AE5CD275827}" dt="2021-10-06T08:48:10.058" v="31035" actId="1076"/>
          <ac:spMkLst>
            <pc:docMk/>
            <pc:sldMk cId="985123222" sldId="522"/>
            <ac:spMk id="29" creationId="{CA20DDD9-9635-4E0B-A743-830F9D19009E}"/>
          </ac:spMkLst>
        </pc:spChg>
        <pc:picChg chg="del">
          <ac:chgData name="Chan Zhi Wen, Ian" userId="10427a44-90a0-4c20-831c-e237817aaaf3" providerId="ADAL" clId="{E20FD3E3-4501-46E2-8FCB-8AE5CD275827}" dt="2021-10-05T05:44:14.135" v="23307" actId="478"/>
          <ac:picMkLst>
            <pc:docMk/>
            <pc:sldMk cId="985123222" sldId="522"/>
            <ac:picMk id="6" creationId="{7755438F-04B6-4055-A683-FD9C74828E8A}"/>
          </ac:picMkLst>
        </pc:picChg>
        <pc:picChg chg="add del mod">
          <ac:chgData name="Chan Zhi Wen, Ian" userId="10427a44-90a0-4c20-831c-e237817aaaf3" providerId="ADAL" clId="{E20FD3E3-4501-46E2-8FCB-8AE5CD275827}" dt="2021-10-05T05:55:04.604" v="23980" actId="478"/>
          <ac:picMkLst>
            <pc:docMk/>
            <pc:sldMk cId="985123222" sldId="522"/>
            <ac:picMk id="8" creationId="{692E143F-8CE8-491D-AD25-961DA3DCC3A7}"/>
          </ac:picMkLst>
        </pc:picChg>
        <pc:picChg chg="del">
          <ac:chgData name="Chan Zhi Wen, Ian" userId="10427a44-90a0-4c20-831c-e237817aaaf3" providerId="ADAL" clId="{E20FD3E3-4501-46E2-8FCB-8AE5CD275827}" dt="2021-10-05T05:42:48.564" v="23305" actId="478"/>
          <ac:picMkLst>
            <pc:docMk/>
            <pc:sldMk cId="985123222" sldId="522"/>
            <ac:picMk id="9" creationId="{F91667B2-3530-475E-BD47-B732B9A719C7}"/>
          </ac:picMkLst>
        </pc:picChg>
        <pc:picChg chg="add mod">
          <ac:chgData name="Chan Zhi Wen, Ian" userId="10427a44-90a0-4c20-831c-e237817aaaf3" providerId="ADAL" clId="{E20FD3E3-4501-46E2-8FCB-8AE5CD275827}" dt="2021-10-06T08:47:00.837" v="31007" actId="14100"/>
          <ac:picMkLst>
            <pc:docMk/>
            <pc:sldMk cId="985123222" sldId="522"/>
            <ac:picMk id="11" creationId="{3FD9A98F-4304-41D2-998E-0579615D398B}"/>
          </ac:picMkLst>
        </pc:picChg>
        <pc:picChg chg="add mod">
          <ac:chgData name="Chan Zhi Wen, Ian" userId="10427a44-90a0-4c20-831c-e237817aaaf3" providerId="ADAL" clId="{E20FD3E3-4501-46E2-8FCB-8AE5CD275827}" dt="2021-10-05T06:06:28.691" v="24218" actId="1076"/>
          <ac:picMkLst>
            <pc:docMk/>
            <pc:sldMk cId="985123222" sldId="522"/>
            <ac:picMk id="13" creationId="{99CC8C52-910A-46E2-AE89-82856D955CEA}"/>
          </ac:picMkLst>
        </pc:picChg>
        <pc:picChg chg="add mod">
          <ac:chgData name="Chan Zhi Wen, Ian" userId="10427a44-90a0-4c20-831c-e237817aaaf3" providerId="ADAL" clId="{E20FD3E3-4501-46E2-8FCB-8AE5CD275827}" dt="2021-10-05T06:08:41.975" v="24425" actId="1076"/>
          <ac:picMkLst>
            <pc:docMk/>
            <pc:sldMk cId="985123222" sldId="522"/>
            <ac:picMk id="21" creationId="{6D323EE7-7F92-40C3-B5EA-6DEBEE42582B}"/>
          </ac:picMkLst>
        </pc:picChg>
        <pc:cxnChg chg="add mod">
          <ac:chgData name="Chan Zhi Wen, Ian" userId="10427a44-90a0-4c20-831c-e237817aaaf3" providerId="ADAL" clId="{E20FD3E3-4501-46E2-8FCB-8AE5CD275827}" dt="2021-10-05T06:06:41.588" v="24232" actId="1036"/>
          <ac:cxnSpMkLst>
            <pc:docMk/>
            <pc:sldMk cId="985123222" sldId="522"/>
            <ac:cxnSpMk id="15" creationId="{84CE3F53-AC55-4693-8487-04C4A9849DD1}"/>
          </ac:cxnSpMkLst>
        </pc:cxnChg>
        <pc:cxnChg chg="add mod">
          <ac:chgData name="Chan Zhi Wen, Ian" userId="10427a44-90a0-4c20-831c-e237817aaaf3" providerId="ADAL" clId="{E20FD3E3-4501-46E2-8FCB-8AE5CD275827}" dt="2021-10-05T06:07:26.660" v="24390" actId="14100"/>
          <ac:cxnSpMkLst>
            <pc:docMk/>
            <pc:sldMk cId="985123222" sldId="522"/>
            <ac:cxnSpMk id="17" creationId="{BDA95B8B-E858-4D66-9B0F-A4DCB8676BBD}"/>
          </ac:cxnSpMkLst>
        </pc:cxnChg>
        <pc:cxnChg chg="add mod">
          <ac:chgData name="Chan Zhi Wen, Ian" userId="10427a44-90a0-4c20-831c-e237817aaaf3" providerId="ADAL" clId="{E20FD3E3-4501-46E2-8FCB-8AE5CD275827}" dt="2021-10-06T08:47:51.563" v="31023" actId="14100"/>
          <ac:cxnSpMkLst>
            <pc:docMk/>
            <pc:sldMk cId="985123222" sldId="522"/>
            <ac:cxnSpMk id="23" creationId="{2056D5A4-6A60-43D5-8DFF-1D50F078A8A1}"/>
          </ac:cxnSpMkLst>
        </pc:cxnChg>
        <pc:cxnChg chg="add mod">
          <ac:chgData name="Chan Zhi Wen, Ian" userId="10427a44-90a0-4c20-831c-e237817aaaf3" providerId="ADAL" clId="{E20FD3E3-4501-46E2-8FCB-8AE5CD275827}" dt="2021-10-06T08:48:16.617" v="31036" actId="14100"/>
          <ac:cxnSpMkLst>
            <pc:docMk/>
            <pc:sldMk cId="985123222" sldId="522"/>
            <ac:cxnSpMk id="27" creationId="{65AC0FA6-FD95-4185-B0A9-4F9FFAB98B13}"/>
          </ac:cxnSpMkLst>
        </pc:cxnChg>
        <pc:cxnChg chg="add mod">
          <ac:chgData name="Chan Zhi Wen, Ian" userId="10427a44-90a0-4c20-831c-e237817aaaf3" providerId="ADAL" clId="{E20FD3E3-4501-46E2-8FCB-8AE5CD275827}" dt="2021-10-06T08:48:06.462" v="31034" actId="1037"/>
          <ac:cxnSpMkLst>
            <pc:docMk/>
            <pc:sldMk cId="985123222" sldId="522"/>
            <ac:cxnSpMk id="30" creationId="{4C27142F-7914-4149-AC3A-2B16A6F9D78B}"/>
          </ac:cxnSpMkLst>
        </pc:cxnChg>
        <pc:cxnChg chg="add del mod">
          <ac:chgData name="Chan Zhi Wen, Ian" userId="10427a44-90a0-4c20-831c-e237817aaaf3" providerId="ADAL" clId="{E20FD3E3-4501-46E2-8FCB-8AE5CD275827}" dt="2021-10-05T07:12:50.153" v="25072" actId="478"/>
          <ac:cxnSpMkLst>
            <pc:docMk/>
            <pc:sldMk cId="985123222" sldId="522"/>
            <ac:cxnSpMk id="33" creationId="{60CD8A28-AAF6-4E68-997B-C2F989A3EF23}"/>
          </ac:cxnSpMkLst>
        </pc:cxnChg>
        <pc:cxnChg chg="add mod">
          <ac:chgData name="Chan Zhi Wen, Ian" userId="10427a44-90a0-4c20-831c-e237817aaaf3" providerId="ADAL" clId="{E20FD3E3-4501-46E2-8FCB-8AE5CD275827}" dt="2021-10-06T08:47:15.068" v="31010" actId="14100"/>
          <ac:cxnSpMkLst>
            <pc:docMk/>
            <pc:sldMk cId="985123222" sldId="522"/>
            <ac:cxnSpMk id="34" creationId="{1139957C-0CC9-4A2D-A278-B99531D5AFE2}"/>
          </ac:cxnSpMkLst>
        </pc:cxnChg>
        <pc:cxnChg chg="add mod">
          <ac:chgData name="Chan Zhi Wen, Ian" userId="10427a44-90a0-4c20-831c-e237817aaaf3" providerId="ADAL" clId="{E20FD3E3-4501-46E2-8FCB-8AE5CD275827}" dt="2021-10-06T08:47:07.092" v="31008" actId="14100"/>
          <ac:cxnSpMkLst>
            <pc:docMk/>
            <pc:sldMk cId="985123222" sldId="522"/>
            <ac:cxnSpMk id="38" creationId="{98A932DD-B801-41CA-A4FC-DC205401F5D2}"/>
          </ac:cxnSpMkLst>
        </pc:cxnChg>
        <pc:cxnChg chg="add mod">
          <ac:chgData name="Chan Zhi Wen, Ian" userId="10427a44-90a0-4c20-831c-e237817aaaf3" providerId="ADAL" clId="{E20FD3E3-4501-46E2-8FCB-8AE5CD275827}" dt="2021-10-06T08:47:09.622" v="31009" actId="14100"/>
          <ac:cxnSpMkLst>
            <pc:docMk/>
            <pc:sldMk cId="985123222" sldId="522"/>
            <ac:cxnSpMk id="41" creationId="{AF286739-1349-4783-A0CF-A48BDBF9B177}"/>
          </ac:cxnSpMkLst>
        </pc:cxnChg>
      </pc:sldChg>
      <pc:sldChg chg="delSp modSp add mod">
        <pc:chgData name="Chan Zhi Wen, Ian" userId="10427a44-90a0-4c20-831c-e237817aaaf3" providerId="ADAL" clId="{E20FD3E3-4501-46E2-8FCB-8AE5CD275827}" dt="2021-10-05T07:15:17.748" v="25151" actId="20577"/>
        <pc:sldMkLst>
          <pc:docMk/>
          <pc:sldMk cId="1649224847" sldId="523"/>
        </pc:sldMkLst>
        <pc:spChg chg="mod">
          <ac:chgData name="Chan Zhi Wen, Ian" userId="10427a44-90a0-4c20-831c-e237817aaaf3" providerId="ADAL" clId="{E20FD3E3-4501-46E2-8FCB-8AE5CD275827}" dt="2021-10-05T07:15:17.748" v="25151" actId="20577"/>
          <ac:spMkLst>
            <pc:docMk/>
            <pc:sldMk cId="1649224847" sldId="523"/>
            <ac:spMk id="2" creationId="{FCF73F3D-7CBD-46D3-AD51-D6E4EA1B7A38}"/>
          </ac:spMkLst>
        </pc:spChg>
        <pc:spChg chg="mod">
          <ac:chgData name="Chan Zhi Wen, Ian" userId="10427a44-90a0-4c20-831c-e237817aaaf3" providerId="ADAL" clId="{E20FD3E3-4501-46E2-8FCB-8AE5CD275827}" dt="2021-10-05T05:57:51.043" v="24072" actId="20577"/>
          <ac:spMkLst>
            <pc:docMk/>
            <pc:sldMk cId="1649224847" sldId="523"/>
            <ac:spMk id="3" creationId="{E6CD1D97-2687-4B15-BF3D-D09058FCEB2F}"/>
          </ac:spMkLst>
        </pc:spChg>
        <pc:picChg chg="del">
          <ac:chgData name="Chan Zhi Wen, Ian" userId="10427a44-90a0-4c20-831c-e237817aaaf3" providerId="ADAL" clId="{E20FD3E3-4501-46E2-8FCB-8AE5CD275827}" dt="2021-10-05T05:45:45.300" v="23361" actId="478"/>
          <ac:picMkLst>
            <pc:docMk/>
            <pc:sldMk cId="1649224847" sldId="523"/>
            <ac:picMk id="6" creationId="{7755438F-04B6-4055-A683-FD9C74828E8A}"/>
          </ac:picMkLst>
        </pc:picChg>
      </pc:sldChg>
      <pc:sldChg chg="addSp delSp modSp add mod">
        <pc:chgData name="Chan Zhi Wen, Ian" userId="10427a44-90a0-4c20-831c-e237817aaaf3" providerId="ADAL" clId="{E20FD3E3-4501-46E2-8FCB-8AE5CD275827}" dt="2021-10-05T07:20:20.565" v="25409" actId="6549"/>
        <pc:sldMkLst>
          <pc:docMk/>
          <pc:sldMk cId="3917689400" sldId="524"/>
        </pc:sldMkLst>
        <pc:spChg chg="mod">
          <ac:chgData name="Chan Zhi Wen, Ian" userId="10427a44-90a0-4c20-831c-e237817aaaf3" providerId="ADAL" clId="{E20FD3E3-4501-46E2-8FCB-8AE5CD275827}" dt="2021-10-05T07:15:43.583" v="25217" actId="20577"/>
          <ac:spMkLst>
            <pc:docMk/>
            <pc:sldMk cId="3917689400" sldId="524"/>
            <ac:spMk id="2" creationId="{FCF73F3D-7CBD-46D3-AD51-D6E4EA1B7A38}"/>
          </ac:spMkLst>
        </pc:spChg>
        <pc:spChg chg="mod">
          <ac:chgData name="Chan Zhi Wen, Ian" userId="10427a44-90a0-4c20-831c-e237817aaaf3" providerId="ADAL" clId="{E20FD3E3-4501-46E2-8FCB-8AE5CD275827}" dt="2021-10-05T07:20:20.565" v="25409" actId="6549"/>
          <ac:spMkLst>
            <pc:docMk/>
            <pc:sldMk cId="3917689400" sldId="524"/>
            <ac:spMk id="3" creationId="{E6CD1D97-2687-4B15-BF3D-D09058FCEB2F}"/>
          </ac:spMkLst>
        </pc:spChg>
        <pc:spChg chg="del">
          <ac:chgData name="Chan Zhi Wen, Ian" userId="10427a44-90a0-4c20-831c-e237817aaaf3" providerId="ADAL" clId="{E20FD3E3-4501-46E2-8FCB-8AE5CD275827}" dt="2021-10-05T07:19:38.667" v="25380" actId="478"/>
          <ac:spMkLst>
            <pc:docMk/>
            <pc:sldMk cId="3917689400" sldId="524"/>
            <ac:spMk id="14" creationId="{C7722F86-CD78-4B17-83C8-DC2FC045F629}"/>
          </ac:spMkLst>
        </pc:spChg>
        <pc:spChg chg="del">
          <ac:chgData name="Chan Zhi Wen, Ian" userId="10427a44-90a0-4c20-831c-e237817aaaf3" providerId="ADAL" clId="{E20FD3E3-4501-46E2-8FCB-8AE5CD275827}" dt="2021-10-05T07:19:38.667" v="25380" actId="478"/>
          <ac:spMkLst>
            <pc:docMk/>
            <pc:sldMk cId="3917689400" sldId="524"/>
            <ac:spMk id="16" creationId="{A4B94A29-C851-4A68-8242-A591E7F9537C}"/>
          </ac:spMkLst>
        </pc:spChg>
        <pc:spChg chg="del">
          <ac:chgData name="Chan Zhi Wen, Ian" userId="10427a44-90a0-4c20-831c-e237817aaaf3" providerId="ADAL" clId="{E20FD3E3-4501-46E2-8FCB-8AE5CD275827}" dt="2021-10-05T07:19:38.667" v="25380" actId="478"/>
          <ac:spMkLst>
            <pc:docMk/>
            <pc:sldMk cId="3917689400" sldId="524"/>
            <ac:spMk id="22" creationId="{A6006971-4B44-45DA-BE69-4927755BAAB6}"/>
          </ac:spMkLst>
        </pc:spChg>
        <pc:spChg chg="del">
          <ac:chgData name="Chan Zhi Wen, Ian" userId="10427a44-90a0-4c20-831c-e237817aaaf3" providerId="ADAL" clId="{E20FD3E3-4501-46E2-8FCB-8AE5CD275827}" dt="2021-10-05T07:19:38.667" v="25380" actId="478"/>
          <ac:spMkLst>
            <pc:docMk/>
            <pc:sldMk cId="3917689400" sldId="524"/>
            <ac:spMk id="26" creationId="{938EBDE2-5236-45FE-BF5F-89455DD07FB5}"/>
          </ac:spMkLst>
        </pc:spChg>
        <pc:spChg chg="del">
          <ac:chgData name="Chan Zhi Wen, Ian" userId="10427a44-90a0-4c20-831c-e237817aaaf3" providerId="ADAL" clId="{E20FD3E3-4501-46E2-8FCB-8AE5CD275827}" dt="2021-10-05T07:19:38.667" v="25380" actId="478"/>
          <ac:spMkLst>
            <pc:docMk/>
            <pc:sldMk cId="3917689400" sldId="524"/>
            <ac:spMk id="29" creationId="{CA20DDD9-9635-4E0B-A743-830F9D19009E}"/>
          </ac:spMkLst>
        </pc:spChg>
        <pc:picChg chg="add mod">
          <ac:chgData name="Chan Zhi Wen, Ian" userId="10427a44-90a0-4c20-831c-e237817aaaf3" providerId="ADAL" clId="{E20FD3E3-4501-46E2-8FCB-8AE5CD275827}" dt="2021-10-05T07:20:03.038" v="25383" actId="1076"/>
          <ac:picMkLst>
            <pc:docMk/>
            <pc:sldMk cId="3917689400" sldId="524"/>
            <ac:picMk id="6" creationId="{C025BF23-4FCB-44B1-888A-ADF1B9D62D83}"/>
          </ac:picMkLst>
        </pc:picChg>
        <pc:picChg chg="del">
          <ac:chgData name="Chan Zhi Wen, Ian" userId="10427a44-90a0-4c20-831c-e237817aaaf3" providerId="ADAL" clId="{E20FD3E3-4501-46E2-8FCB-8AE5CD275827}" dt="2021-10-05T07:19:38.667" v="25380" actId="478"/>
          <ac:picMkLst>
            <pc:docMk/>
            <pc:sldMk cId="3917689400" sldId="524"/>
            <ac:picMk id="11" creationId="{3FD9A98F-4304-41D2-998E-0579615D398B}"/>
          </ac:picMkLst>
        </pc:picChg>
        <pc:picChg chg="del">
          <ac:chgData name="Chan Zhi Wen, Ian" userId="10427a44-90a0-4c20-831c-e237817aaaf3" providerId="ADAL" clId="{E20FD3E3-4501-46E2-8FCB-8AE5CD275827}" dt="2021-10-05T07:19:38.667" v="25380" actId="478"/>
          <ac:picMkLst>
            <pc:docMk/>
            <pc:sldMk cId="3917689400" sldId="524"/>
            <ac:picMk id="13" creationId="{99CC8C52-910A-46E2-AE89-82856D955CEA}"/>
          </ac:picMkLst>
        </pc:picChg>
        <pc:picChg chg="del">
          <ac:chgData name="Chan Zhi Wen, Ian" userId="10427a44-90a0-4c20-831c-e237817aaaf3" providerId="ADAL" clId="{E20FD3E3-4501-46E2-8FCB-8AE5CD275827}" dt="2021-10-05T07:19:38.667" v="25380" actId="478"/>
          <ac:picMkLst>
            <pc:docMk/>
            <pc:sldMk cId="3917689400" sldId="524"/>
            <ac:picMk id="21" creationId="{6D323EE7-7F92-40C3-B5EA-6DEBEE42582B}"/>
          </ac:picMkLst>
        </pc:picChg>
        <pc:cxnChg chg="del">
          <ac:chgData name="Chan Zhi Wen, Ian" userId="10427a44-90a0-4c20-831c-e237817aaaf3" providerId="ADAL" clId="{E20FD3E3-4501-46E2-8FCB-8AE5CD275827}" dt="2021-10-05T07:19:38.667" v="25380" actId="478"/>
          <ac:cxnSpMkLst>
            <pc:docMk/>
            <pc:sldMk cId="3917689400" sldId="524"/>
            <ac:cxnSpMk id="15" creationId="{84CE3F53-AC55-4693-8487-04C4A9849DD1}"/>
          </ac:cxnSpMkLst>
        </pc:cxnChg>
        <pc:cxnChg chg="del">
          <ac:chgData name="Chan Zhi Wen, Ian" userId="10427a44-90a0-4c20-831c-e237817aaaf3" providerId="ADAL" clId="{E20FD3E3-4501-46E2-8FCB-8AE5CD275827}" dt="2021-10-05T07:19:38.667" v="25380" actId="478"/>
          <ac:cxnSpMkLst>
            <pc:docMk/>
            <pc:sldMk cId="3917689400" sldId="524"/>
            <ac:cxnSpMk id="17" creationId="{BDA95B8B-E858-4D66-9B0F-A4DCB8676BBD}"/>
          </ac:cxnSpMkLst>
        </pc:cxnChg>
        <pc:cxnChg chg="del">
          <ac:chgData name="Chan Zhi Wen, Ian" userId="10427a44-90a0-4c20-831c-e237817aaaf3" providerId="ADAL" clId="{E20FD3E3-4501-46E2-8FCB-8AE5CD275827}" dt="2021-10-05T07:19:38.667" v="25380" actId="478"/>
          <ac:cxnSpMkLst>
            <pc:docMk/>
            <pc:sldMk cId="3917689400" sldId="524"/>
            <ac:cxnSpMk id="23" creationId="{2056D5A4-6A60-43D5-8DFF-1D50F078A8A1}"/>
          </ac:cxnSpMkLst>
        </pc:cxnChg>
        <pc:cxnChg chg="del">
          <ac:chgData name="Chan Zhi Wen, Ian" userId="10427a44-90a0-4c20-831c-e237817aaaf3" providerId="ADAL" clId="{E20FD3E3-4501-46E2-8FCB-8AE5CD275827}" dt="2021-10-05T07:19:38.667" v="25380" actId="478"/>
          <ac:cxnSpMkLst>
            <pc:docMk/>
            <pc:sldMk cId="3917689400" sldId="524"/>
            <ac:cxnSpMk id="27" creationId="{65AC0FA6-FD95-4185-B0A9-4F9FFAB98B13}"/>
          </ac:cxnSpMkLst>
        </pc:cxnChg>
        <pc:cxnChg chg="del">
          <ac:chgData name="Chan Zhi Wen, Ian" userId="10427a44-90a0-4c20-831c-e237817aaaf3" providerId="ADAL" clId="{E20FD3E3-4501-46E2-8FCB-8AE5CD275827}" dt="2021-10-05T07:19:38.667" v="25380" actId="478"/>
          <ac:cxnSpMkLst>
            <pc:docMk/>
            <pc:sldMk cId="3917689400" sldId="524"/>
            <ac:cxnSpMk id="30" creationId="{4C27142F-7914-4149-AC3A-2B16A6F9D78B}"/>
          </ac:cxnSpMkLst>
        </pc:cxnChg>
        <pc:cxnChg chg="del">
          <ac:chgData name="Chan Zhi Wen, Ian" userId="10427a44-90a0-4c20-831c-e237817aaaf3" providerId="ADAL" clId="{E20FD3E3-4501-46E2-8FCB-8AE5CD275827}" dt="2021-10-05T07:19:38.667" v="25380" actId="478"/>
          <ac:cxnSpMkLst>
            <pc:docMk/>
            <pc:sldMk cId="3917689400" sldId="524"/>
            <ac:cxnSpMk id="34" creationId="{1139957C-0CC9-4A2D-A278-B99531D5AFE2}"/>
          </ac:cxnSpMkLst>
        </pc:cxnChg>
        <pc:cxnChg chg="del">
          <ac:chgData name="Chan Zhi Wen, Ian" userId="10427a44-90a0-4c20-831c-e237817aaaf3" providerId="ADAL" clId="{E20FD3E3-4501-46E2-8FCB-8AE5CD275827}" dt="2021-10-05T07:19:38.667" v="25380" actId="478"/>
          <ac:cxnSpMkLst>
            <pc:docMk/>
            <pc:sldMk cId="3917689400" sldId="524"/>
            <ac:cxnSpMk id="38" creationId="{98A932DD-B801-41CA-A4FC-DC205401F5D2}"/>
          </ac:cxnSpMkLst>
        </pc:cxnChg>
        <pc:cxnChg chg="del">
          <ac:chgData name="Chan Zhi Wen, Ian" userId="10427a44-90a0-4c20-831c-e237817aaaf3" providerId="ADAL" clId="{E20FD3E3-4501-46E2-8FCB-8AE5CD275827}" dt="2021-10-05T07:19:38.667" v="25380" actId="478"/>
          <ac:cxnSpMkLst>
            <pc:docMk/>
            <pc:sldMk cId="3917689400" sldId="524"/>
            <ac:cxnSpMk id="41" creationId="{AF286739-1349-4783-A0CF-A48BDBF9B177}"/>
          </ac:cxnSpMkLst>
        </pc:cxnChg>
      </pc:sldChg>
      <pc:sldChg chg="addSp delSp modSp add mod">
        <pc:chgData name="Chan Zhi Wen, Ian" userId="10427a44-90a0-4c20-831c-e237817aaaf3" providerId="ADAL" clId="{E20FD3E3-4501-46E2-8FCB-8AE5CD275827}" dt="2021-10-05T08:04:45.942" v="27040" actId="14100"/>
        <pc:sldMkLst>
          <pc:docMk/>
          <pc:sldMk cId="3549546962" sldId="525"/>
        </pc:sldMkLst>
        <pc:spChg chg="mod">
          <ac:chgData name="Chan Zhi Wen, Ian" userId="10427a44-90a0-4c20-831c-e237817aaaf3" providerId="ADAL" clId="{E20FD3E3-4501-46E2-8FCB-8AE5CD275827}" dt="2021-10-05T07:29:10.948" v="25633" actId="20577"/>
          <ac:spMkLst>
            <pc:docMk/>
            <pc:sldMk cId="3549546962" sldId="525"/>
            <ac:spMk id="2" creationId="{FCF73F3D-7CBD-46D3-AD51-D6E4EA1B7A38}"/>
          </ac:spMkLst>
        </pc:spChg>
        <pc:spChg chg="mod">
          <ac:chgData name="Chan Zhi Wen, Ian" userId="10427a44-90a0-4c20-831c-e237817aaaf3" providerId="ADAL" clId="{E20FD3E3-4501-46E2-8FCB-8AE5CD275827}" dt="2021-10-05T07:30:41.894" v="25957" actId="20577"/>
          <ac:spMkLst>
            <pc:docMk/>
            <pc:sldMk cId="3549546962" sldId="525"/>
            <ac:spMk id="3" creationId="{E6CD1D97-2687-4B15-BF3D-D09058FCEB2F}"/>
          </ac:spMkLst>
        </pc:spChg>
        <pc:spChg chg="add mod">
          <ac:chgData name="Chan Zhi Wen, Ian" userId="10427a44-90a0-4c20-831c-e237817aaaf3" providerId="ADAL" clId="{E20FD3E3-4501-46E2-8FCB-8AE5CD275827}" dt="2021-10-05T08:04:45.942" v="27040" actId="14100"/>
          <ac:spMkLst>
            <pc:docMk/>
            <pc:sldMk cId="3549546962" sldId="525"/>
            <ac:spMk id="7" creationId="{6ACA3913-B2F6-4F52-8DAF-B03D232849AA}"/>
          </ac:spMkLst>
        </pc:spChg>
        <pc:spChg chg="add mod">
          <ac:chgData name="Chan Zhi Wen, Ian" userId="10427a44-90a0-4c20-831c-e237817aaaf3" providerId="ADAL" clId="{E20FD3E3-4501-46E2-8FCB-8AE5CD275827}" dt="2021-10-05T07:52:00.413" v="26542" actId="21"/>
          <ac:spMkLst>
            <pc:docMk/>
            <pc:sldMk cId="3549546962" sldId="525"/>
            <ac:spMk id="8" creationId="{A69F99D6-488F-4086-A7CF-72B3F2F75A56}"/>
          </ac:spMkLst>
        </pc:spChg>
        <pc:spChg chg="add mod">
          <ac:chgData name="Chan Zhi Wen, Ian" userId="10427a44-90a0-4c20-831c-e237817aaaf3" providerId="ADAL" clId="{E20FD3E3-4501-46E2-8FCB-8AE5CD275827}" dt="2021-10-05T07:55:01.789" v="26624" actId="1038"/>
          <ac:spMkLst>
            <pc:docMk/>
            <pc:sldMk cId="3549546962" sldId="525"/>
            <ac:spMk id="9" creationId="{7FE29018-0B8C-4D25-861D-0215A8EB9C0B}"/>
          </ac:spMkLst>
        </pc:spChg>
        <pc:spChg chg="add mod">
          <ac:chgData name="Chan Zhi Wen, Ian" userId="10427a44-90a0-4c20-831c-e237817aaaf3" providerId="ADAL" clId="{E20FD3E3-4501-46E2-8FCB-8AE5CD275827}" dt="2021-10-05T07:54:40.348" v="26592" actId="1076"/>
          <ac:spMkLst>
            <pc:docMk/>
            <pc:sldMk cId="3549546962" sldId="525"/>
            <ac:spMk id="11" creationId="{145D389B-462D-48E2-8D00-DACB31B32E29}"/>
          </ac:spMkLst>
        </pc:spChg>
        <pc:spChg chg="add mod">
          <ac:chgData name="Chan Zhi Wen, Ian" userId="10427a44-90a0-4c20-831c-e237817aaaf3" providerId="ADAL" clId="{E20FD3E3-4501-46E2-8FCB-8AE5CD275827}" dt="2021-10-05T07:55:23.301" v="26635" actId="20577"/>
          <ac:spMkLst>
            <pc:docMk/>
            <pc:sldMk cId="3549546962" sldId="525"/>
            <ac:spMk id="13" creationId="{DA09A7A7-60D5-443F-97B0-B315C888455A}"/>
          </ac:spMkLst>
        </pc:spChg>
        <pc:spChg chg="add mod">
          <ac:chgData name="Chan Zhi Wen, Ian" userId="10427a44-90a0-4c20-831c-e237817aaaf3" providerId="ADAL" clId="{E20FD3E3-4501-46E2-8FCB-8AE5CD275827}" dt="2021-10-05T07:55:50.192" v="26659" actId="1036"/>
          <ac:spMkLst>
            <pc:docMk/>
            <pc:sldMk cId="3549546962" sldId="525"/>
            <ac:spMk id="17" creationId="{A74B14E0-BECB-4E38-BB31-5133243BFB30}"/>
          </ac:spMkLst>
        </pc:spChg>
        <pc:spChg chg="add mod">
          <ac:chgData name="Chan Zhi Wen, Ian" userId="10427a44-90a0-4c20-831c-e237817aaaf3" providerId="ADAL" clId="{E20FD3E3-4501-46E2-8FCB-8AE5CD275827}" dt="2021-10-05T07:59:02.431" v="26841" actId="1035"/>
          <ac:spMkLst>
            <pc:docMk/>
            <pc:sldMk cId="3549546962" sldId="525"/>
            <ac:spMk id="31" creationId="{B9653A98-A0B3-4468-BCC5-5D332DA0F913}"/>
          </ac:spMkLst>
        </pc:spChg>
        <pc:spChg chg="add mod">
          <ac:chgData name="Chan Zhi Wen, Ian" userId="10427a44-90a0-4c20-831c-e237817aaaf3" providerId="ADAL" clId="{E20FD3E3-4501-46E2-8FCB-8AE5CD275827}" dt="2021-10-05T08:04:29.389" v="27039" actId="20577"/>
          <ac:spMkLst>
            <pc:docMk/>
            <pc:sldMk cId="3549546962" sldId="525"/>
            <ac:spMk id="34" creationId="{F6A4F044-132D-4552-A720-05307FCAF4A6}"/>
          </ac:spMkLst>
        </pc:spChg>
        <pc:spChg chg="add mod">
          <ac:chgData name="Chan Zhi Wen, Ian" userId="10427a44-90a0-4c20-831c-e237817aaaf3" providerId="ADAL" clId="{E20FD3E3-4501-46E2-8FCB-8AE5CD275827}" dt="2021-10-05T08:02:16.419" v="26927" actId="1038"/>
          <ac:spMkLst>
            <pc:docMk/>
            <pc:sldMk cId="3549546962" sldId="525"/>
            <ac:spMk id="37" creationId="{6D87ED21-8F7F-4076-BCCC-9A3D3919B233}"/>
          </ac:spMkLst>
        </pc:spChg>
        <pc:grpChg chg="add mod">
          <ac:chgData name="Chan Zhi Wen, Ian" userId="10427a44-90a0-4c20-831c-e237817aaaf3" providerId="ADAL" clId="{E20FD3E3-4501-46E2-8FCB-8AE5CD275827}" dt="2021-10-05T07:58:34.576" v="26784" actId="1037"/>
          <ac:grpSpMkLst>
            <pc:docMk/>
            <pc:sldMk cId="3549546962" sldId="525"/>
            <ac:grpSpMk id="35" creationId="{26F87988-6016-4F59-8478-CDDCB50F670B}"/>
          </ac:grpSpMkLst>
        </pc:grpChg>
        <pc:picChg chg="del">
          <ac:chgData name="Chan Zhi Wen, Ian" userId="10427a44-90a0-4c20-831c-e237817aaaf3" providerId="ADAL" clId="{E20FD3E3-4501-46E2-8FCB-8AE5CD275827}" dt="2021-10-05T07:25:29.003" v="25593" actId="478"/>
          <ac:picMkLst>
            <pc:docMk/>
            <pc:sldMk cId="3549546962" sldId="525"/>
            <ac:picMk id="6" creationId="{C025BF23-4FCB-44B1-888A-ADF1B9D62D83}"/>
          </ac:picMkLst>
        </pc:picChg>
        <pc:picChg chg="add mod modCrop">
          <ac:chgData name="Chan Zhi Wen, Ian" userId="10427a44-90a0-4c20-831c-e237817aaaf3" providerId="ADAL" clId="{E20FD3E3-4501-46E2-8FCB-8AE5CD275827}" dt="2021-10-05T07:58:30.849" v="26763" actId="164"/>
          <ac:picMkLst>
            <pc:docMk/>
            <pc:sldMk cId="3549546962" sldId="525"/>
            <ac:picMk id="23" creationId="{766371DB-3240-4EAB-A742-D351E351C5E3}"/>
          </ac:picMkLst>
        </pc:picChg>
        <pc:picChg chg="add mod modCrop">
          <ac:chgData name="Chan Zhi Wen, Ian" userId="10427a44-90a0-4c20-831c-e237817aaaf3" providerId="ADAL" clId="{E20FD3E3-4501-46E2-8FCB-8AE5CD275827}" dt="2021-10-05T07:58:30.849" v="26763" actId="164"/>
          <ac:picMkLst>
            <pc:docMk/>
            <pc:sldMk cId="3549546962" sldId="525"/>
            <ac:picMk id="24" creationId="{555F5E1C-6CBA-49C9-9611-D9443F9C1A7F}"/>
          </ac:picMkLst>
        </pc:picChg>
        <pc:picChg chg="add mod modCrop">
          <ac:chgData name="Chan Zhi Wen, Ian" userId="10427a44-90a0-4c20-831c-e237817aaaf3" providerId="ADAL" clId="{E20FD3E3-4501-46E2-8FCB-8AE5CD275827}" dt="2021-10-05T07:58:30.849" v="26763" actId="164"/>
          <ac:picMkLst>
            <pc:docMk/>
            <pc:sldMk cId="3549546962" sldId="525"/>
            <ac:picMk id="25" creationId="{5EF5B3C5-4526-45C4-8356-DA41B45E18D6}"/>
          </ac:picMkLst>
        </pc:picChg>
        <pc:cxnChg chg="add mod">
          <ac:chgData name="Chan Zhi Wen, Ian" userId="10427a44-90a0-4c20-831c-e237817aaaf3" providerId="ADAL" clId="{E20FD3E3-4501-46E2-8FCB-8AE5CD275827}" dt="2021-10-05T07:53:59.808" v="26580" actId="1076"/>
          <ac:cxnSpMkLst>
            <pc:docMk/>
            <pc:sldMk cId="3549546962" sldId="525"/>
            <ac:cxnSpMk id="10" creationId="{BFF1C444-7718-4AA2-978D-EF70A4F149E7}"/>
          </ac:cxnSpMkLst>
        </pc:cxnChg>
        <pc:cxnChg chg="add mod">
          <ac:chgData name="Chan Zhi Wen, Ian" userId="10427a44-90a0-4c20-831c-e237817aaaf3" providerId="ADAL" clId="{E20FD3E3-4501-46E2-8FCB-8AE5CD275827}" dt="2021-10-05T07:54:46.655" v="26594" actId="14100"/>
          <ac:cxnSpMkLst>
            <pc:docMk/>
            <pc:sldMk cId="3549546962" sldId="525"/>
            <ac:cxnSpMk id="12" creationId="{BDA40D76-A066-4FD5-AD05-FCFE609A4825}"/>
          </ac:cxnSpMkLst>
        </pc:cxnChg>
        <pc:cxnChg chg="add mod">
          <ac:chgData name="Chan Zhi Wen, Ian" userId="10427a44-90a0-4c20-831c-e237817aaaf3" providerId="ADAL" clId="{E20FD3E3-4501-46E2-8FCB-8AE5CD275827}" dt="2021-10-05T07:55:09.679" v="26627" actId="1076"/>
          <ac:cxnSpMkLst>
            <pc:docMk/>
            <pc:sldMk cId="3549546962" sldId="525"/>
            <ac:cxnSpMk id="14" creationId="{4C417612-DF9D-497E-915D-C95D4C47E954}"/>
          </ac:cxnSpMkLst>
        </pc:cxnChg>
        <pc:cxnChg chg="add mod">
          <ac:chgData name="Chan Zhi Wen, Ian" userId="10427a44-90a0-4c20-831c-e237817aaaf3" providerId="ADAL" clId="{E20FD3E3-4501-46E2-8FCB-8AE5CD275827}" dt="2021-10-05T07:55:47.504" v="26656" actId="14100"/>
          <ac:cxnSpMkLst>
            <pc:docMk/>
            <pc:sldMk cId="3549546962" sldId="525"/>
            <ac:cxnSpMk id="18" creationId="{415CC6B1-808F-4274-8D7C-8F4277B2DE93}"/>
          </ac:cxnSpMkLst>
        </pc:cxnChg>
        <pc:cxnChg chg="add mod">
          <ac:chgData name="Chan Zhi Wen, Ian" userId="10427a44-90a0-4c20-831c-e237817aaaf3" providerId="ADAL" clId="{E20FD3E3-4501-46E2-8FCB-8AE5CD275827}" dt="2021-10-05T08:02:40.735" v="26932" actId="14100"/>
          <ac:cxnSpMkLst>
            <pc:docMk/>
            <pc:sldMk cId="3549546962" sldId="525"/>
            <ac:cxnSpMk id="32" creationId="{74FFD29A-825F-42AB-9446-9C8DD99B7FFF}"/>
          </ac:cxnSpMkLst>
        </pc:cxnChg>
        <pc:cxnChg chg="add mod">
          <ac:chgData name="Chan Zhi Wen, Ian" userId="10427a44-90a0-4c20-831c-e237817aaaf3" providerId="ADAL" clId="{E20FD3E3-4501-46E2-8FCB-8AE5CD275827}" dt="2021-10-05T08:04:11.746" v="27023" actId="14100"/>
          <ac:cxnSpMkLst>
            <pc:docMk/>
            <pc:sldMk cId="3549546962" sldId="525"/>
            <ac:cxnSpMk id="38" creationId="{F9AA8AD7-9D35-42B8-9983-E15EF9D0C356}"/>
          </ac:cxnSpMkLst>
        </pc:cxnChg>
      </pc:sldChg>
      <pc:sldChg chg="addSp delSp modSp add mod">
        <pc:chgData name="Chan Zhi Wen, Ian" userId="10427a44-90a0-4c20-831c-e237817aaaf3" providerId="ADAL" clId="{E20FD3E3-4501-46E2-8FCB-8AE5CD275827}" dt="2021-10-05T09:35:34.011" v="28449"/>
        <pc:sldMkLst>
          <pc:docMk/>
          <pc:sldMk cId="875267187" sldId="526"/>
        </pc:sldMkLst>
        <pc:spChg chg="mod">
          <ac:chgData name="Chan Zhi Wen, Ian" userId="10427a44-90a0-4c20-831c-e237817aaaf3" providerId="ADAL" clId="{E20FD3E3-4501-46E2-8FCB-8AE5CD275827}" dt="2021-10-05T08:05:11.456" v="27066" actId="20577"/>
          <ac:spMkLst>
            <pc:docMk/>
            <pc:sldMk cId="875267187" sldId="526"/>
            <ac:spMk id="2" creationId="{FCF73F3D-7CBD-46D3-AD51-D6E4EA1B7A38}"/>
          </ac:spMkLst>
        </pc:spChg>
        <pc:spChg chg="mod">
          <ac:chgData name="Chan Zhi Wen, Ian" userId="10427a44-90a0-4c20-831c-e237817aaaf3" providerId="ADAL" clId="{E20FD3E3-4501-46E2-8FCB-8AE5CD275827}" dt="2021-10-05T09:11:05.360" v="28297" actId="20577"/>
          <ac:spMkLst>
            <pc:docMk/>
            <pc:sldMk cId="875267187" sldId="526"/>
            <ac:spMk id="3" creationId="{E6CD1D97-2687-4B15-BF3D-D09058FCEB2F}"/>
          </ac:spMkLst>
        </pc:spChg>
        <pc:spChg chg="del">
          <ac:chgData name="Chan Zhi Wen, Ian" userId="10427a44-90a0-4c20-831c-e237817aaaf3" providerId="ADAL" clId="{E20FD3E3-4501-46E2-8FCB-8AE5CD275827}" dt="2021-10-05T08:05:19.899" v="27067" actId="478"/>
          <ac:spMkLst>
            <pc:docMk/>
            <pc:sldMk cId="875267187" sldId="526"/>
            <ac:spMk id="14" creationId="{C7722F86-CD78-4B17-83C8-DC2FC045F629}"/>
          </ac:spMkLst>
        </pc:spChg>
        <pc:spChg chg="del">
          <ac:chgData name="Chan Zhi Wen, Ian" userId="10427a44-90a0-4c20-831c-e237817aaaf3" providerId="ADAL" clId="{E20FD3E3-4501-46E2-8FCB-8AE5CD275827}" dt="2021-10-05T08:05:19.899" v="27067" actId="478"/>
          <ac:spMkLst>
            <pc:docMk/>
            <pc:sldMk cId="875267187" sldId="526"/>
            <ac:spMk id="16" creationId="{A4B94A29-C851-4A68-8242-A591E7F9537C}"/>
          </ac:spMkLst>
        </pc:spChg>
        <pc:spChg chg="del">
          <ac:chgData name="Chan Zhi Wen, Ian" userId="10427a44-90a0-4c20-831c-e237817aaaf3" providerId="ADAL" clId="{E20FD3E3-4501-46E2-8FCB-8AE5CD275827}" dt="2021-10-05T08:05:19.899" v="27067" actId="478"/>
          <ac:spMkLst>
            <pc:docMk/>
            <pc:sldMk cId="875267187" sldId="526"/>
            <ac:spMk id="22" creationId="{A6006971-4B44-45DA-BE69-4927755BAAB6}"/>
          </ac:spMkLst>
        </pc:spChg>
        <pc:spChg chg="del">
          <ac:chgData name="Chan Zhi Wen, Ian" userId="10427a44-90a0-4c20-831c-e237817aaaf3" providerId="ADAL" clId="{E20FD3E3-4501-46E2-8FCB-8AE5CD275827}" dt="2021-10-05T08:05:19.899" v="27067" actId="478"/>
          <ac:spMkLst>
            <pc:docMk/>
            <pc:sldMk cId="875267187" sldId="526"/>
            <ac:spMk id="26" creationId="{938EBDE2-5236-45FE-BF5F-89455DD07FB5}"/>
          </ac:spMkLst>
        </pc:spChg>
        <pc:spChg chg="del">
          <ac:chgData name="Chan Zhi Wen, Ian" userId="10427a44-90a0-4c20-831c-e237817aaaf3" providerId="ADAL" clId="{E20FD3E3-4501-46E2-8FCB-8AE5CD275827}" dt="2021-10-05T08:05:19.899" v="27067" actId="478"/>
          <ac:spMkLst>
            <pc:docMk/>
            <pc:sldMk cId="875267187" sldId="526"/>
            <ac:spMk id="29" creationId="{CA20DDD9-9635-4E0B-A743-830F9D19009E}"/>
          </ac:spMkLst>
        </pc:spChg>
        <pc:picChg chg="del">
          <ac:chgData name="Chan Zhi Wen, Ian" userId="10427a44-90a0-4c20-831c-e237817aaaf3" providerId="ADAL" clId="{E20FD3E3-4501-46E2-8FCB-8AE5CD275827}" dt="2021-10-05T08:05:19.899" v="27067" actId="478"/>
          <ac:picMkLst>
            <pc:docMk/>
            <pc:sldMk cId="875267187" sldId="526"/>
            <ac:picMk id="11" creationId="{3FD9A98F-4304-41D2-998E-0579615D398B}"/>
          </ac:picMkLst>
        </pc:picChg>
        <pc:picChg chg="del">
          <ac:chgData name="Chan Zhi Wen, Ian" userId="10427a44-90a0-4c20-831c-e237817aaaf3" providerId="ADAL" clId="{E20FD3E3-4501-46E2-8FCB-8AE5CD275827}" dt="2021-10-05T08:05:19.899" v="27067" actId="478"/>
          <ac:picMkLst>
            <pc:docMk/>
            <pc:sldMk cId="875267187" sldId="526"/>
            <ac:picMk id="13" creationId="{99CC8C52-910A-46E2-AE89-82856D955CEA}"/>
          </ac:picMkLst>
        </pc:picChg>
        <pc:picChg chg="del">
          <ac:chgData name="Chan Zhi Wen, Ian" userId="10427a44-90a0-4c20-831c-e237817aaaf3" providerId="ADAL" clId="{E20FD3E3-4501-46E2-8FCB-8AE5CD275827}" dt="2021-10-05T08:05:19.899" v="27067" actId="478"/>
          <ac:picMkLst>
            <pc:docMk/>
            <pc:sldMk cId="875267187" sldId="526"/>
            <ac:picMk id="21" creationId="{6D323EE7-7F92-40C3-B5EA-6DEBEE42582B}"/>
          </ac:picMkLst>
        </pc:picChg>
        <pc:cxnChg chg="del">
          <ac:chgData name="Chan Zhi Wen, Ian" userId="10427a44-90a0-4c20-831c-e237817aaaf3" providerId="ADAL" clId="{E20FD3E3-4501-46E2-8FCB-8AE5CD275827}" dt="2021-10-05T08:05:19.899" v="27067" actId="478"/>
          <ac:cxnSpMkLst>
            <pc:docMk/>
            <pc:sldMk cId="875267187" sldId="526"/>
            <ac:cxnSpMk id="15" creationId="{84CE3F53-AC55-4693-8487-04C4A9849DD1}"/>
          </ac:cxnSpMkLst>
        </pc:cxnChg>
        <pc:cxnChg chg="del">
          <ac:chgData name="Chan Zhi Wen, Ian" userId="10427a44-90a0-4c20-831c-e237817aaaf3" providerId="ADAL" clId="{E20FD3E3-4501-46E2-8FCB-8AE5CD275827}" dt="2021-10-05T08:05:19.899" v="27067" actId="478"/>
          <ac:cxnSpMkLst>
            <pc:docMk/>
            <pc:sldMk cId="875267187" sldId="526"/>
            <ac:cxnSpMk id="17" creationId="{BDA95B8B-E858-4D66-9B0F-A4DCB8676BBD}"/>
          </ac:cxnSpMkLst>
        </pc:cxnChg>
        <pc:cxnChg chg="del">
          <ac:chgData name="Chan Zhi Wen, Ian" userId="10427a44-90a0-4c20-831c-e237817aaaf3" providerId="ADAL" clId="{E20FD3E3-4501-46E2-8FCB-8AE5CD275827}" dt="2021-10-05T08:05:19.899" v="27067" actId="478"/>
          <ac:cxnSpMkLst>
            <pc:docMk/>
            <pc:sldMk cId="875267187" sldId="526"/>
            <ac:cxnSpMk id="23" creationId="{2056D5A4-6A60-43D5-8DFF-1D50F078A8A1}"/>
          </ac:cxnSpMkLst>
        </pc:cxnChg>
        <pc:cxnChg chg="add del mod">
          <ac:chgData name="Chan Zhi Wen, Ian" userId="10427a44-90a0-4c20-831c-e237817aaaf3" providerId="ADAL" clId="{E20FD3E3-4501-46E2-8FCB-8AE5CD275827}" dt="2021-10-05T09:35:34.011" v="28449"/>
          <ac:cxnSpMkLst>
            <pc:docMk/>
            <pc:sldMk cId="875267187" sldId="526"/>
            <ac:cxnSpMk id="24" creationId="{BB09CF0E-67C6-4B72-A439-83F313B678D0}"/>
          </ac:cxnSpMkLst>
        </pc:cxnChg>
        <pc:cxnChg chg="del">
          <ac:chgData name="Chan Zhi Wen, Ian" userId="10427a44-90a0-4c20-831c-e237817aaaf3" providerId="ADAL" clId="{E20FD3E3-4501-46E2-8FCB-8AE5CD275827}" dt="2021-10-05T08:05:19.899" v="27067" actId="478"/>
          <ac:cxnSpMkLst>
            <pc:docMk/>
            <pc:sldMk cId="875267187" sldId="526"/>
            <ac:cxnSpMk id="27" creationId="{65AC0FA6-FD95-4185-B0A9-4F9FFAB98B13}"/>
          </ac:cxnSpMkLst>
        </pc:cxnChg>
        <pc:cxnChg chg="del">
          <ac:chgData name="Chan Zhi Wen, Ian" userId="10427a44-90a0-4c20-831c-e237817aaaf3" providerId="ADAL" clId="{E20FD3E3-4501-46E2-8FCB-8AE5CD275827}" dt="2021-10-05T08:05:19.899" v="27067" actId="478"/>
          <ac:cxnSpMkLst>
            <pc:docMk/>
            <pc:sldMk cId="875267187" sldId="526"/>
            <ac:cxnSpMk id="30" creationId="{4C27142F-7914-4149-AC3A-2B16A6F9D78B}"/>
          </ac:cxnSpMkLst>
        </pc:cxnChg>
        <pc:cxnChg chg="del">
          <ac:chgData name="Chan Zhi Wen, Ian" userId="10427a44-90a0-4c20-831c-e237817aaaf3" providerId="ADAL" clId="{E20FD3E3-4501-46E2-8FCB-8AE5CD275827}" dt="2021-10-05T08:05:19.899" v="27067" actId="478"/>
          <ac:cxnSpMkLst>
            <pc:docMk/>
            <pc:sldMk cId="875267187" sldId="526"/>
            <ac:cxnSpMk id="34" creationId="{1139957C-0CC9-4A2D-A278-B99531D5AFE2}"/>
          </ac:cxnSpMkLst>
        </pc:cxnChg>
        <pc:cxnChg chg="del">
          <ac:chgData name="Chan Zhi Wen, Ian" userId="10427a44-90a0-4c20-831c-e237817aaaf3" providerId="ADAL" clId="{E20FD3E3-4501-46E2-8FCB-8AE5CD275827}" dt="2021-10-05T08:05:19.899" v="27067" actId="478"/>
          <ac:cxnSpMkLst>
            <pc:docMk/>
            <pc:sldMk cId="875267187" sldId="526"/>
            <ac:cxnSpMk id="38" creationId="{98A932DD-B801-41CA-A4FC-DC205401F5D2}"/>
          </ac:cxnSpMkLst>
        </pc:cxnChg>
        <pc:cxnChg chg="del">
          <ac:chgData name="Chan Zhi Wen, Ian" userId="10427a44-90a0-4c20-831c-e237817aaaf3" providerId="ADAL" clId="{E20FD3E3-4501-46E2-8FCB-8AE5CD275827}" dt="2021-10-05T08:05:19.899" v="27067" actId="478"/>
          <ac:cxnSpMkLst>
            <pc:docMk/>
            <pc:sldMk cId="875267187" sldId="526"/>
            <ac:cxnSpMk id="41" creationId="{AF286739-1349-4783-A0CF-A48BDBF9B177}"/>
          </ac:cxnSpMkLst>
        </pc:cxnChg>
      </pc:sldChg>
      <pc:sldChg chg="modSp add mod">
        <pc:chgData name="Chan Zhi Wen, Ian" userId="10427a44-90a0-4c20-831c-e237817aaaf3" providerId="ADAL" clId="{E20FD3E3-4501-46E2-8FCB-8AE5CD275827}" dt="2021-10-05T10:30:39.469" v="29503" actId="20577"/>
        <pc:sldMkLst>
          <pc:docMk/>
          <pc:sldMk cId="2753470303" sldId="527"/>
        </pc:sldMkLst>
        <pc:spChg chg="mod">
          <ac:chgData name="Chan Zhi Wen, Ian" userId="10427a44-90a0-4c20-831c-e237817aaaf3" providerId="ADAL" clId="{E20FD3E3-4501-46E2-8FCB-8AE5CD275827}" dt="2021-10-05T10:30:39.469" v="29503" actId="20577"/>
          <ac:spMkLst>
            <pc:docMk/>
            <pc:sldMk cId="2753470303" sldId="527"/>
            <ac:spMk id="2" creationId="{FCF73F3D-7CBD-46D3-AD51-D6E4EA1B7A38}"/>
          </ac:spMkLst>
        </pc:spChg>
        <pc:spChg chg="mod">
          <ac:chgData name="Chan Zhi Wen, Ian" userId="10427a44-90a0-4c20-831c-e237817aaaf3" providerId="ADAL" clId="{E20FD3E3-4501-46E2-8FCB-8AE5CD275827}" dt="2021-10-05T09:07:04.735" v="28237" actId="20577"/>
          <ac:spMkLst>
            <pc:docMk/>
            <pc:sldMk cId="2753470303" sldId="527"/>
            <ac:spMk id="3" creationId="{E6CD1D97-2687-4B15-BF3D-D09058FCEB2F}"/>
          </ac:spMkLst>
        </pc:spChg>
      </pc:sldChg>
      <pc:sldChg chg="addSp delSp modSp add mod">
        <pc:chgData name="Chan Zhi Wen, Ian" userId="10427a44-90a0-4c20-831c-e237817aaaf3" providerId="ADAL" clId="{E20FD3E3-4501-46E2-8FCB-8AE5CD275827}" dt="2021-10-05T09:36:18.745" v="28515" actId="478"/>
        <pc:sldMkLst>
          <pc:docMk/>
          <pc:sldMk cId="1550773617" sldId="528"/>
        </pc:sldMkLst>
        <pc:spChg chg="mod">
          <ac:chgData name="Chan Zhi Wen, Ian" userId="10427a44-90a0-4c20-831c-e237817aaaf3" providerId="ADAL" clId="{E20FD3E3-4501-46E2-8FCB-8AE5CD275827}" dt="2021-10-05T09:36:02.638" v="28458" actId="20577"/>
          <ac:spMkLst>
            <pc:docMk/>
            <pc:sldMk cId="1550773617" sldId="528"/>
            <ac:spMk id="3" creationId="{E6CD1D97-2687-4B15-BF3D-D09058FCEB2F}"/>
          </ac:spMkLst>
        </pc:spChg>
        <pc:picChg chg="add del mod">
          <ac:chgData name="Chan Zhi Wen, Ian" userId="10427a44-90a0-4c20-831c-e237817aaaf3" providerId="ADAL" clId="{E20FD3E3-4501-46E2-8FCB-8AE5CD275827}" dt="2021-10-05T09:36:18.745" v="28515" actId="478"/>
          <ac:picMkLst>
            <pc:docMk/>
            <pc:sldMk cId="1550773617" sldId="528"/>
            <ac:picMk id="6" creationId="{F7405CB1-25D0-4C1D-A77B-5FFC270851E5}"/>
          </ac:picMkLst>
        </pc:picChg>
        <pc:picChg chg="add mod">
          <ac:chgData name="Chan Zhi Wen, Ian" userId="10427a44-90a0-4c20-831c-e237817aaaf3" providerId="ADAL" clId="{E20FD3E3-4501-46E2-8FCB-8AE5CD275827}" dt="2021-10-05T09:36:12.754" v="28513" actId="1035"/>
          <ac:picMkLst>
            <pc:docMk/>
            <pc:sldMk cId="1550773617" sldId="528"/>
            <ac:picMk id="8" creationId="{CFD6BFC4-B3C1-482B-A6B2-E672143EB7FD}"/>
          </ac:picMkLst>
        </pc:picChg>
        <pc:picChg chg="add mod">
          <ac:chgData name="Chan Zhi Wen, Ian" userId="10427a44-90a0-4c20-831c-e237817aaaf3" providerId="ADAL" clId="{E20FD3E3-4501-46E2-8FCB-8AE5CD275827}" dt="2021-10-05T09:35:12.199" v="28440" actId="14100"/>
          <ac:picMkLst>
            <pc:docMk/>
            <pc:sldMk cId="1550773617" sldId="528"/>
            <ac:picMk id="10" creationId="{8327E8F8-EA19-4307-A8F9-FA69C77E8214}"/>
          </ac:picMkLst>
        </pc:picChg>
        <pc:cxnChg chg="add mod">
          <ac:chgData name="Chan Zhi Wen, Ian" userId="10427a44-90a0-4c20-831c-e237817aaaf3" providerId="ADAL" clId="{E20FD3E3-4501-46E2-8FCB-8AE5CD275827}" dt="2021-10-05T09:36:09.479" v="28483" actId="1036"/>
          <ac:cxnSpMkLst>
            <pc:docMk/>
            <pc:sldMk cId="1550773617" sldId="528"/>
            <ac:cxnSpMk id="11" creationId="{D3D6C9CE-8039-4D2A-B78C-A1251A44568A}"/>
          </ac:cxnSpMkLst>
        </pc:cxnChg>
      </pc:sldChg>
      <pc:sldChg chg="delSp modSp add mod">
        <pc:chgData name="Chan Zhi Wen, Ian" userId="10427a44-90a0-4c20-831c-e237817aaaf3" providerId="ADAL" clId="{E20FD3E3-4501-46E2-8FCB-8AE5CD275827}" dt="2021-10-05T10:18:27.935" v="29116" actId="6549"/>
        <pc:sldMkLst>
          <pc:docMk/>
          <pc:sldMk cId="4240199513" sldId="529"/>
        </pc:sldMkLst>
        <pc:spChg chg="mod">
          <ac:chgData name="Chan Zhi Wen, Ian" userId="10427a44-90a0-4c20-831c-e237817aaaf3" providerId="ADAL" clId="{E20FD3E3-4501-46E2-8FCB-8AE5CD275827}" dt="2021-10-05T10:18:27.935" v="29116" actId="6549"/>
          <ac:spMkLst>
            <pc:docMk/>
            <pc:sldMk cId="4240199513" sldId="529"/>
            <ac:spMk id="3" creationId="{E6CD1D97-2687-4B15-BF3D-D09058FCEB2F}"/>
          </ac:spMkLst>
        </pc:spChg>
        <pc:picChg chg="del mod">
          <ac:chgData name="Chan Zhi Wen, Ian" userId="10427a44-90a0-4c20-831c-e237817aaaf3" providerId="ADAL" clId="{E20FD3E3-4501-46E2-8FCB-8AE5CD275827}" dt="2021-10-05T10:17:55.997" v="29095" actId="478"/>
          <ac:picMkLst>
            <pc:docMk/>
            <pc:sldMk cId="4240199513" sldId="529"/>
            <ac:picMk id="6" creationId="{F7405CB1-25D0-4C1D-A77B-5FFC270851E5}"/>
          </ac:picMkLst>
        </pc:picChg>
        <pc:picChg chg="del">
          <ac:chgData name="Chan Zhi Wen, Ian" userId="10427a44-90a0-4c20-831c-e237817aaaf3" providerId="ADAL" clId="{E20FD3E3-4501-46E2-8FCB-8AE5CD275827}" dt="2021-10-05T09:38:38.956" v="28516" actId="478"/>
          <ac:picMkLst>
            <pc:docMk/>
            <pc:sldMk cId="4240199513" sldId="529"/>
            <ac:picMk id="8" creationId="{CFD6BFC4-B3C1-482B-A6B2-E672143EB7FD}"/>
          </ac:picMkLst>
        </pc:picChg>
        <pc:picChg chg="del">
          <ac:chgData name="Chan Zhi Wen, Ian" userId="10427a44-90a0-4c20-831c-e237817aaaf3" providerId="ADAL" clId="{E20FD3E3-4501-46E2-8FCB-8AE5CD275827}" dt="2021-10-05T09:39:01.993" v="28575" actId="478"/>
          <ac:picMkLst>
            <pc:docMk/>
            <pc:sldMk cId="4240199513" sldId="529"/>
            <ac:picMk id="10" creationId="{8327E8F8-EA19-4307-A8F9-FA69C77E8214}"/>
          </ac:picMkLst>
        </pc:picChg>
        <pc:cxnChg chg="del">
          <ac:chgData name="Chan Zhi Wen, Ian" userId="10427a44-90a0-4c20-831c-e237817aaaf3" providerId="ADAL" clId="{E20FD3E3-4501-46E2-8FCB-8AE5CD275827}" dt="2021-10-05T09:38:41.473" v="28517" actId="478"/>
          <ac:cxnSpMkLst>
            <pc:docMk/>
            <pc:sldMk cId="4240199513" sldId="529"/>
            <ac:cxnSpMk id="11" creationId="{D3D6C9CE-8039-4D2A-B78C-A1251A44568A}"/>
          </ac:cxnSpMkLst>
        </pc:cxnChg>
      </pc:sldChg>
      <pc:sldChg chg="modSp add mod">
        <pc:chgData name="Chan Zhi Wen, Ian" userId="10427a44-90a0-4c20-831c-e237817aaaf3" providerId="ADAL" clId="{E20FD3E3-4501-46E2-8FCB-8AE5CD275827}" dt="2021-10-05T10:30:13.670" v="29502" actId="20577"/>
        <pc:sldMkLst>
          <pc:docMk/>
          <pc:sldMk cId="50503483" sldId="530"/>
        </pc:sldMkLst>
        <pc:spChg chg="mod">
          <ac:chgData name="Chan Zhi Wen, Ian" userId="10427a44-90a0-4c20-831c-e237817aaaf3" providerId="ADAL" clId="{E20FD3E3-4501-46E2-8FCB-8AE5CD275827}" dt="2021-10-05T10:30:13.670" v="29502" actId="20577"/>
          <ac:spMkLst>
            <pc:docMk/>
            <pc:sldMk cId="50503483" sldId="530"/>
            <ac:spMk id="3" creationId="{E6CD1D97-2687-4B15-BF3D-D09058FCEB2F}"/>
          </ac:spMkLst>
        </pc:spChg>
        <pc:picChg chg="mod">
          <ac:chgData name="Chan Zhi Wen, Ian" userId="10427a44-90a0-4c20-831c-e237817aaaf3" providerId="ADAL" clId="{E20FD3E3-4501-46E2-8FCB-8AE5CD275827}" dt="2021-10-05T10:29:57.889" v="29497" actId="1037"/>
          <ac:picMkLst>
            <pc:docMk/>
            <pc:sldMk cId="50503483" sldId="530"/>
            <ac:picMk id="6" creationId="{F7405CB1-25D0-4C1D-A77B-5FFC270851E5}"/>
          </ac:picMkLst>
        </pc:picChg>
      </pc:sldChg>
      <pc:sldChg chg="add">
        <pc:chgData name="Chan Zhi Wen, Ian" userId="10427a44-90a0-4c20-831c-e237817aaaf3" providerId="ADAL" clId="{E20FD3E3-4501-46E2-8FCB-8AE5CD275827}" dt="2021-10-05T10:34:09.196" v="29568"/>
        <pc:sldMkLst>
          <pc:docMk/>
          <pc:sldMk cId="2864717240" sldId="531"/>
        </pc:sldMkLst>
      </pc:sldChg>
      <pc:sldChg chg="addSp delSp modSp add mod">
        <pc:chgData name="Chan Zhi Wen, Ian" userId="10427a44-90a0-4c20-831c-e237817aaaf3" providerId="ADAL" clId="{E20FD3E3-4501-46E2-8FCB-8AE5CD275827}" dt="2021-10-05T15:10:32.636" v="30257" actId="1076"/>
        <pc:sldMkLst>
          <pc:docMk/>
          <pc:sldMk cId="1182359201" sldId="532"/>
        </pc:sldMkLst>
        <pc:spChg chg="mod">
          <ac:chgData name="Chan Zhi Wen, Ian" userId="10427a44-90a0-4c20-831c-e237817aaaf3" providerId="ADAL" clId="{E20FD3E3-4501-46E2-8FCB-8AE5CD275827}" dt="2021-10-05T15:10:28.244" v="30256" actId="20577"/>
          <ac:spMkLst>
            <pc:docMk/>
            <pc:sldMk cId="1182359201" sldId="532"/>
            <ac:spMk id="3" creationId="{E6CD1D97-2687-4B15-BF3D-D09058FCEB2F}"/>
          </ac:spMkLst>
        </pc:spChg>
        <pc:spChg chg="add mod">
          <ac:chgData name="Chan Zhi Wen, Ian" userId="10427a44-90a0-4c20-831c-e237817aaaf3" providerId="ADAL" clId="{E20FD3E3-4501-46E2-8FCB-8AE5CD275827}" dt="2021-10-05T15:10:32.636" v="30257" actId="1076"/>
          <ac:spMkLst>
            <pc:docMk/>
            <pc:sldMk cId="1182359201" sldId="532"/>
            <ac:spMk id="14" creationId="{4967430C-9C47-4C40-8671-C6CF91146BCA}"/>
          </ac:spMkLst>
        </pc:spChg>
        <pc:spChg chg="add mod">
          <ac:chgData name="Chan Zhi Wen, Ian" userId="10427a44-90a0-4c20-831c-e237817aaaf3" providerId="ADAL" clId="{E20FD3E3-4501-46E2-8FCB-8AE5CD275827}" dt="2021-10-05T15:10:32.636" v="30257" actId="1076"/>
          <ac:spMkLst>
            <pc:docMk/>
            <pc:sldMk cId="1182359201" sldId="532"/>
            <ac:spMk id="15" creationId="{F5C4B96E-FD00-404D-BB30-FAAFB27D55D6}"/>
          </ac:spMkLst>
        </pc:spChg>
        <pc:spChg chg="add mod">
          <ac:chgData name="Chan Zhi Wen, Ian" userId="10427a44-90a0-4c20-831c-e237817aaaf3" providerId="ADAL" clId="{E20FD3E3-4501-46E2-8FCB-8AE5CD275827}" dt="2021-10-05T15:10:32.636" v="30257" actId="1076"/>
          <ac:spMkLst>
            <pc:docMk/>
            <pc:sldMk cId="1182359201" sldId="532"/>
            <ac:spMk id="19" creationId="{43377236-8A9C-45CF-86CA-6D9AFACE1BF5}"/>
          </ac:spMkLst>
        </pc:spChg>
        <pc:spChg chg="mod ord">
          <ac:chgData name="Chan Zhi Wen, Ian" userId="10427a44-90a0-4c20-831c-e237817aaaf3" providerId="ADAL" clId="{E20FD3E3-4501-46E2-8FCB-8AE5CD275827}" dt="2021-10-05T15:10:32.636" v="30257" actId="1076"/>
          <ac:spMkLst>
            <pc:docMk/>
            <pc:sldMk cId="1182359201" sldId="532"/>
            <ac:spMk id="30" creationId="{BE34614D-BC95-4D8D-8105-585D56EF357C}"/>
          </ac:spMkLst>
        </pc:spChg>
        <pc:picChg chg="del">
          <ac:chgData name="Chan Zhi Wen, Ian" userId="10427a44-90a0-4c20-831c-e237817aaaf3" providerId="ADAL" clId="{E20FD3E3-4501-46E2-8FCB-8AE5CD275827}" dt="2021-10-05T14:54:41.184" v="29599" actId="478"/>
          <ac:picMkLst>
            <pc:docMk/>
            <pc:sldMk cId="1182359201" sldId="532"/>
            <ac:picMk id="10" creationId="{6FFA914B-CC36-4BE4-A908-87D7EA7108BD}"/>
          </ac:picMkLst>
        </pc:picChg>
        <pc:picChg chg="mod">
          <ac:chgData name="Chan Zhi Wen, Ian" userId="10427a44-90a0-4c20-831c-e237817aaaf3" providerId="ADAL" clId="{E20FD3E3-4501-46E2-8FCB-8AE5CD275827}" dt="2021-10-05T15:10:32.636" v="30257" actId="1076"/>
          <ac:picMkLst>
            <pc:docMk/>
            <pc:sldMk cId="1182359201" sldId="532"/>
            <ac:picMk id="12" creationId="{5A97A0AD-FAB7-4CA0-A4B6-EFC538418E3B}"/>
          </ac:picMkLst>
        </pc:picChg>
        <pc:cxnChg chg="add mod">
          <ac:chgData name="Chan Zhi Wen, Ian" userId="10427a44-90a0-4c20-831c-e237817aaaf3" providerId="ADAL" clId="{E20FD3E3-4501-46E2-8FCB-8AE5CD275827}" dt="2021-10-05T15:10:32.636" v="30257" actId="1076"/>
          <ac:cxnSpMkLst>
            <pc:docMk/>
            <pc:sldMk cId="1182359201" sldId="532"/>
            <ac:cxnSpMk id="16" creationId="{7DA931B7-B80B-4FFA-8344-871C009E9D40}"/>
          </ac:cxnSpMkLst>
        </pc:cxnChg>
        <pc:cxnChg chg="add mod">
          <ac:chgData name="Chan Zhi Wen, Ian" userId="10427a44-90a0-4c20-831c-e237817aaaf3" providerId="ADAL" clId="{E20FD3E3-4501-46E2-8FCB-8AE5CD275827}" dt="2021-10-05T15:10:32.636" v="30257" actId="1076"/>
          <ac:cxnSpMkLst>
            <pc:docMk/>
            <pc:sldMk cId="1182359201" sldId="532"/>
            <ac:cxnSpMk id="22" creationId="{3B3E7AEC-9DCD-4E4D-BBD1-277BF7544FDE}"/>
          </ac:cxnSpMkLst>
        </pc:cxnChg>
        <pc:cxnChg chg="mod ord">
          <ac:chgData name="Chan Zhi Wen, Ian" userId="10427a44-90a0-4c20-831c-e237817aaaf3" providerId="ADAL" clId="{E20FD3E3-4501-46E2-8FCB-8AE5CD275827}" dt="2021-10-05T15:10:32.636" v="30257" actId="1076"/>
          <ac:cxnSpMkLst>
            <pc:docMk/>
            <pc:sldMk cId="1182359201" sldId="532"/>
            <ac:cxnSpMk id="28" creationId="{B0A26E75-83EF-424E-8AC1-7E83DB9887F2}"/>
          </ac:cxnSpMkLst>
        </pc:cxnChg>
        <pc:cxnChg chg="mod">
          <ac:chgData name="Chan Zhi Wen, Ian" userId="10427a44-90a0-4c20-831c-e237817aaaf3" providerId="ADAL" clId="{E20FD3E3-4501-46E2-8FCB-8AE5CD275827}" dt="2021-10-05T15:10:32.636" v="30257" actId="1076"/>
          <ac:cxnSpMkLst>
            <pc:docMk/>
            <pc:sldMk cId="1182359201" sldId="532"/>
            <ac:cxnSpMk id="31" creationId="{D91C6A3B-6AF8-4F04-8D8F-857F637EF08A}"/>
          </ac:cxnSpMkLst>
        </pc:cxnChg>
      </pc:sldChg>
      <pc:sldChg chg="addSp modSp add mod modNotes">
        <pc:chgData name="Chan Zhi Wen, Ian" userId="10427a44-90a0-4c20-831c-e237817aaaf3" providerId="ADAL" clId="{E20FD3E3-4501-46E2-8FCB-8AE5CD275827}" dt="2021-10-06T09:53:56.429" v="31059" actId="20577"/>
        <pc:sldMkLst>
          <pc:docMk/>
          <pc:sldMk cId="1848415979" sldId="533"/>
        </pc:sldMkLst>
        <pc:picChg chg="add mod replST">
          <ac:chgData name="Chan Zhi Wen, Ian" userId="10427a44-90a0-4c20-831c-e237817aaaf3" providerId="ADAL" clId="{E20FD3E3-4501-46E2-8FCB-8AE5CD275827}" dt="2021-10-06T09:53:56.370" v="31057"/>
          <ac:picMkLst>
            <pc:docMk/>
            <pc:sldMk cId="1848415979" sldId="533"/>
            <ac:picMk id="3" creationId="{82E5CAD7-6861-4D0F-AEB2-3F4AC4970D87}"/>
          </ac:picMkLst>
        </pc:picChg>
      </pc:sldChg>
      <pc:sldChg chg="addSp modSp add mod modNotes">
        <pc:chgData name="Chan Zhi Wen, Ian" userId="10427a44-90a0-4c20-831c-e237817aaaf3" providerId="ADAL" clId="{E20FD3E3-4501-46E2-8FCB-8AE5CD275827}" dt="2021-10-06T09:53:56.594" v="31065" actId="20577"/>
        <pc:sldMkLst>
          <pc:docMk/>
          <pc:sldMk cId="1680203948" sldId="534"/>
        </pc:sldMkLst>
        <pc:picChg chg="add mod replST">
          <ac:chgData name="Chan Zhi Wen, Ian" userId="10427a44-90a0-4c20-831c-e237817aaaf3" providerId="ADAL" clId="{E20FD3E3-4501-46E2-8FCB-8AE5CD275827}" dt="2021-10-06T09:53:56.558" v="31063"/>
          <ac:picMkLst>
            <pc:docMk/>
            <pc:sldMk cId="1680203948" sldId="534"/>
            <ac:picMk id="3" creationId="{493035FD-6837-4DD9-9AE4-4B276A701BCC}"/>
          </ac:picMkLst>
        </pc:picChg>
      </pc:sldChg>
      <pc:sldChg chg="addSp modSp add mod modNotes">
        <pc:chgData name="Chan Zhi Wen, Ian" userId="10427a44-90a0-4c20-831c-e237817aaaf3" providerId="ADAL" clId="{E20FD3E3-4501-46E2-8FCB-8AE5CD275827}" dt="2021-10-06T09:53:56.725" v="31071" actId="20577"/>
        <pc:sldMkLst>
          <pc:docMk/>
          <pc:sldMk cId="1857132561" sldId="535"/>
        </pc:sldMkLst>
        <pc:picChg chg="add mod replST">
          <ac:chgData name="Chan Zhi Wen, Ian" userId="10427a44-90a0-4c20-831c-e237817aaaf3" providerId="ADAL" clId="{E20FD3E3-4501-46E2-8FCB-8AE5CD275827}" dt="2021-10-06T09:53:56.689" v="31069"/>
          <ac:picMkLst>
            <pc:docMk/>
            <pc:sldMk cId="1857132561" sldId="535"/>
            <ac:picMk id="3" creationId="{47BCCBF0-80B4-4822-839A-0AA39B0A3D65}"/>
          </ac:picMkLst>
        </pc:picChg>
      </pc:sldChg>
      <pc:sldChg chg="addSp modSp add mod modNotes">
        <pc:chgData name="Chan Zhi Wen, Ian" userId="10427a44-90a0-4c20-831c-e237817aaaf3" providerId="ADAL" clId="{E20FD3E3-4501-46E2-8FCB-8AE5CD275827}" dt="2021-10-06T09:53:56.876" v="31077" actId="20577"/>
        <pc:sldMkLst>
          <pc:docMk/>
          <pc:sldMk cId="2029935139" sldId="536"/>
        </pc:sldMkLst>
        <pc:picChg chg="add mod replST">
          <ac:chgData name="Chan Zhi Wen, Ian" userId="10427a44-90a0-4c20-831c-e237817aaaf3" providerId="ADAL" clId="{E20FD3E3-4501-46E2-8FCB-8AE5CD275827}" dt="2021-10-06T09:53:56.839" v="31075"/>
          <ac:picMkLst>
            <pc:docMk/>
            <pc:sldMk cId="2029935139" sldId="536"/>
            <ac:picMk id="3" creationId="{DAAF71DA-E7F2-4EE0-A950-4FBC7204B5DD}"/>
          </ac:picMkLst>
        </pc:picChg>
      </pc:sldChg>
      <pc:sldChg chg="addSp modSp add mod modNotes">
        <pc:chgData name="Chan Zhi Wen, Ian" userId="10427a44-90a0-4c20-831c-e237817aaaf3" providerId="ADAL" clId="{E20FD3E3-4501-46E2-8FCB-8AE5CD275827}" dt="2021-10-06T10:07:00.535" v="31084" actId="20577"/>
        <pc:sldMkLst>
          <pc:docMk/>
          <pc:sldMk cId="2347271632" sldId="537"/>
        </pc:sldMkLst>
        <pc:picChg chg="add mod replST">
          <ac:chgData name="Chan Zhi Wen, Ian" userId="10427a44-90a0-4c20-831c-e237817aaaf3" providerId="ADAL" clId="{E20FD3E3-4501-46E2-8FCB-8AE5CD275827}" dt="2021-10-06T10:07:00.494" v="31082"/>
          <ac:picMkLst>
            <pc:docMk/>
            <pc:sldMk cId="2347271632" sldId="537"/>
            <ac:picMk id="3" creationId="{786AA617-9D8D-4AC1-B1F5-F1C0A641D66D}"/>
          </ac:picMkLst>
        </pc:picChg>
      </pc:sldChg>
      <pc:sldChg chg="addSp modSp add mod modNotes">
        <pc:chgData name="Chan Zhi Wen, Ian" userId="10427a44-90a0-4c20-831c-e237817aaaf3" providerId="ADAL" clId="{E20FD3E3-4501-46E2-8FCB-8AE5CD275827}" dt="2021-10-06T10:07:00.679" v="31090" actId="20577"/>
        <pc:sldMkLst>
          <pc:docMk/>
          <pc:sldMk cId="2624733965" sldId="538"/>
        </pc:sldMkLst>
        <pc:picChg chg="add mod replST">
          <ac:chgData name="Chan Zhi Wen, Ian" userId="10427a44-90a0-4c20-831c-e237817aaaf3" providerId="ADAL" clId="{E20FD3E3-4501-46E2-8FCB-8AE5CD275827}" dt="2021-10-06T10:07:00.641" v="31088"/>
          <ac:picMkLst>
            <pc:docMk/>
            <pc:sldMk cId="2624733965" sldId="538"/>
            <ac:picMk id="3" creationId="{5F22EF72-9A89-4F08-9520-860EF61D4713}"/>
          </ac:picMkLst>
        </pc:picChg>
      </pc:sldChg>
      <pc:sldChg chg="addSp modSp add mod modNotes">
        <pc:chgData name="Chan Zhi Wen, Ian" userId="10427a44-90a0-4c20-831c-e237817aaaf3" providerId="ADAL" clId="{E20FD3E3-4501-46E2-8FCB-8AE5CD275827}" dt="2021-10-06T10:07:00.837" v="31096" actId="20577"/>
        <pc:sldMkLst>
          <pc:docMk/>
          <pc:sldMk cId="3182154350" sldId="539"/>
        </pc:sldMkLst>
        <pc:picChg chg="add mod replST">
          <ac:chgData name="Chan Zhi Wen, Ian" userId="10427a44-90a0-4c20-831c-e237817aaaf3" providerId="ADAL" clId="{E20FD3E3-4501-46E2-8FCB-8AE5CD275827}" dt="2021-10-06T10:07:00.794" v="31094"/>
          <ac:picMkLst>
            <pc:docMk/>
            <pc:sldMk cId="3182154350" sldId="539"/>
            <ac:picMk id="3" creationId="{6F9EADDD-B84E-4496-BE80-4E9E7C31BBD8}"/>
          </ac:picMkLst>
        </pc:picChg>
      </pc:sldChg>
      <pc:sldChg chg="addSp modSp add mod modNotes">
        <pc:chgData name="Chan Zhi Wen, Ian" userId="10427a44-90a0-4c20-831c-e237817aaaf3" providerId="ADAL" clId="{E20FD3E3-4501-46E2-8FCB-8AE5CD275827}" dt="2021-10-06T10:07:01.015" v="31102" actId="20577"/>
        <pc:sldMkLst>
          <pc:docMk/>
          <pc:sldMk cId="1967206375" sldId="540"/>
        </pc:sldMkLst>
        <pc:picChg chg="add mod replST">
          <ac:chgData name="Chan Zhi Wen, Ian" userId="10427a44-90a0-4c20-831c-e237817aaaf3" providerId="ADAL" clId="{E20FD3E3-4501-46E2-8FCB-8AE5CD275827}" dt="2021-10-06T10:07:00.958" v="31100"/>
          <ac:picMkLst>
            <pc:docMk/>
            <pc:sldMk cId="1967206375" sldId="540"/>
            <ac:picMk id="3" creationId="{F545F672-BFD3-450D-9EC9-FACB9DD8E1E7}"/>
          </ac:picMkLst>
        </pc:picChg>
      </pc:sldChg>
    </pc:docChg>
  </pc:docChgLst>
  <pc:docChgLst>
    <pc:chgData name="Chan Zhi Wen, Ian" userId="10427a44-90a0-4c20-831c-e237817aaaf3" providerId="ADAL" clId="{A476D108-F16B-4219-B8D9-43980608F4E1}"/>
    <pc:docChg chg="undo redo custSel addSld delSld modSld sldOrd">
      <pc:chgData name="Chan Zhi Wen, Ian" userId="10427a44-90a0-4c20-831c-e237817aaaf3" providerId="ADAL" clId="{A476D108-F16B-4219-B8D9-43980608F4E1}" dt="2022-10-12T06:58:38.453" v="8720"/>
      <pc:docMkLst>
        <pc:docMk/>
      </pc:docMkLst>
      <pc:sldChg chg="delSp modSp mod">
        <pc:chgData name="Chan Zhi Wen, Ian" userId="10427a44-90a0-4c20-831c-e237817aaaf3" providerId="ADAL" clId="{A476D108-F16B-4219-B8D9-43980608F4E1}" dt="2022-10-04T03:11:48.113" v="1719" actId="478"/>
        <pc:sldMkLst>
          <pc:docMk/>
          <pc:sldMk cId="160192915" sldId="256"/>
        </pc:sldMkLst>
        <pc:spChg chg="mod">
          <ac:chgData name="Chan Zhi Wen, Ian" userId="10427a44-90a0-4c20-831c-e237817aaaf3" providerId="ADAL" clId="{A476D108-F16B-4219-B8D9-43980608F4E1}" dt="2022-10-04T03:11:41.637" v="1718" actId="20577"/>
          <ac:spMkLst>
            <pc:docMk/>
            <pc:sldMk cId="160192915" sldId="256"/>
            <ac:spMk id="6" creationId="{7938CE11-A92B-44C0-9EB1-98C096858EDE}"/>
          </ac:spMkLst>
        </pc:spChg>
        <pc:spChg chg="del">
          <ac:chgData name="Chan Zhi Wen, Ian" userId="10427a44-90a0-4c20-831c-e237817aaaf3" providerId="ADAL" clId="{A476D108-F16B-4219-B8D9-43980608F4E1}" dt="2022-10-04T03:11:48.113" v="1719" actId="478"/>
          <ac:spMkLst>
            <pc:docMk/>
            <pc:sldMk cId="160192915" sldId="256"/>
            <ac:spMk id="8" creationId="{5EE1A43C-5430-4C91-BE68-3F216D778484}"/>
          </ac:spMkLst>
        </pc:spChg>
      </pc:sldChg>
      <pc:sldChg chg="del">
        <pc:chgData name="Chan Zhi Wen, Ian" userId="10427a44-90a0-4c20-831c-e237817aaaf3" providerId="ADAL" clId="{A476D108-F16B-4219-B8D9-43980608F4E1}" dt="2022-10-05T15:42:41.229" v="7604" actId="47"/>
        <pc:sldMkLst>
          <pc:docMk/>
          <pc:sldMk cId="1684960867" sldId="262"/>
        </pc:sldMkLst>
      </pc:sldChg>
      <pc:sldChg chg="del">
        <pc:chgData name="Chan Zhi Wen, Ian" userId="10427a44-90a0-4c20-831c-e237817aaaf3" providerId="ADAL" clId="{A476D108-F16B-4219-B8D9-43980608F4E1}" dt="2022-09-30T05:33:41.776" v="5" actId="47"/>
        <pc:sldMkLst>
          <pc:docMk/>
          <pc:sldMk cId="2665708932" sldId="263"/>
        </pc:sldMkLst>
      </pc:sldChg>
      <pc:sldChg chg="del">
        <pc:chgData name="Chan Zhi Wen, Ian" userId="10427a44-90a0-4c20-831c-e237817aaaf3" providerId="ADAL" clId="{A476D108-F16B-4219-B8D9-43980608F4E1}" dt="2022-09-30T05:32:01.329" v="1" actId="47"/>
        <pc:sldMkLst>
          <pc:docMk/>
          <pc:sldMk cId="3758621571" sldId="403"/>
        </pc:sldMkLst>
      </pc:sldChg>
      <pc:sldChg chg="modSp mod">
        <pc:chgData name="Chan Zhi Wen, Ian" userId="10427a44-90a0-4c20-831c-e237817aaaf3" providerId="ADAL" clId="{A476D108-F16B-4219-B8D9-43980608F4E1}" dt="2022-10-04T03:25:24.219" v="1844" actId="20577"/>
        <pc:sldMkLst>
          <pc:docMk/>
          <pc:sldMk cId="443757506" sldId="404"/>
        </pc:sldMkLst>
        <pc:spChg chg="mod">
          <ac:chgData name="Chan Zhi Wen, Ian" userId="10427a44-90a0-4c20-831c-e237817aaaf3" providerId="ADAL" clId="{A476D108-F16B-4219-B8D9-43980608F4E1}" dt="2022-10-04T03:25:24.219" v="1844" actId="20577"/>
          <ac:spMkLst>
            <pc:docMk/>
            <pc:sldMk cId="443757506" sldId="404"/>
            <ac:spMk id="3" creationId="{E6CD1D97-2687-4B15-BF3D-D09058FCEB2F}"/>
          </ac:spMkLst>
        </pc:spChg>
      </pc:sldChg>
      <pc:sldChg chg="addSp modSp del mod">
        <pc:chgData name="Chan Zhi Wen, Ian" userId="10427a44-90a0-4c20-831c-e237817aaaf3" providerId="ADAL" clId="{A476D108-F16B-4219-B8D9-43980608F4E1}" dt="2022-10-05T19:07:06.379" v="8501" actId="47"/>
        <pc:sldMkLst>
          <pc:docMk/>
          <pc:sldMk cId="3502943448" sldId="433"/>
        </pc:sldMkLst>
        <pc:spChg chg="add mod">
          <ac:chgData name="Chan Zhi Wen, Ian" userId="10427a44-90a0-4c20-831c-e237817aaaf3" providerId="ADAL" clId="{A476D108-F16B-4219-B8D9-43980608F4E1}" dt="2022-10-04T07:33:18.397" v="2829" actId="688"/>
          <ac:spMkLst>
            <pc:docMk/>
            <pc:sldMk cId="3502943448" sldId="433"/>
            <ac:spMk id="2" creationId="{65EB01F8-D55C-5772-E7CD-F3615727C37A}"/>
          </ac:spMkLst>
        </pc:spChg>
      </pc:sldChg>
      <pc:sldChg chg="addSp modSp del">
        <pc:chgData name="Chan Zhi Wen, Ian" userId="10427a44-90a0-4c20-831c-e237817aaaf3" providerId="ADAL" clId="{A476D108-F16B-4219-B8D9-43980608F4E1}" dt="2022-10-05T19:07:19.215" v="8504" actId="47"/>
        <pc:sldMkLst>
          <pc:docMk/>
          <pc:sldMk cId="839455101" sldId="434"/>
        </pc:sldMkLst>
        <pc:spChg chg="add mod">
          <ac:chgData name="Chan Zhi Wen, Ian" userId="10427a44-90a0-4c20-831c-e237817aaaf3" providerId="ADAL" clId="{A476D108-F16B-4219-B8D9-43980608F4E1}" dt="2022-10-05T03:49:02.722" v="4435"/>
          <ac:spMkLst>
            <pc:docMk/>
            <pc:sldMk cId="839455101" sldId="434"/>
            <ac:spMk id="2" creationId="{A105A798-440E-3C52-E4C2-2FA145317532}"/>
          </ac:spMkLst>
        </pc:spChg>
      </pc:sldChg>
      <pc:sldChg chg="modSp mod">
        <pc:chgData name="Chan Zhi Wen, Ian" userId="10427a44-90a0-4c20-831c-e237817aaaf3" providerId="ADAL" clId="{A476D108-F16B-4219-B8D9-43980608F4E1}" dt="2022-10-06T07:25:19.572" v="8525" actId="5793"/>
        <pc:sldMkLst>
          <pc:docMk/>
          <pc:sldMk cId="3791852003" sldId="441"/>
        </pc:sldMkLst>
        <pc:spChg chg="mod">
          <ac:chgData name="Chan Zhi Wen, Ian" userId="10427a44-90a0-4c20-831c-e237817aaaf3" providerId="ADAL" clId="{A476D108-F16B-4219-B8D9-43980608F4E1}" dt="2022-10-06T07:25:19.572" v="8525" actId="5793"/>
          <ac:spMkLst>
            <pc:docMk/>
            <pc:sldMk cId="3791852003" sldId="441"/>
            <ac:spMk id="3" creationId="{E6CD1D97-2687-4B15-BF3D-D09058FCEB2F}"/>
          </ac:spMkLst>
        </pc:spChg>
        <pc:picChg chg="mod">
          <ac:chgData name="Chan Zhi Wen, Ian" userId="10427a44-90a0-4c20-831c-e237817aaaf3" providerId="ADAL" clId="{A476D108-F16B-4219-B8D9-43980608F4E1}" dt="2022-09-30T08:34:38.408" v="1431" actId="1076"/>
          <ac:picMkLst>
            <pc:docMk/>
            <pc:sldMk cId="3791852003" sldId="441"/>
            <ac:picMk id="6" creationId="{A37BB419-7734-4F43-BA03-FC41673B2B1B}"/>
          </ac:picMkLst>
        </pc:picChg>
      </pc:sldChg>
      <pc:sldChg chg="modSp mod">
        <pc:chgData name="Chan Zhi Wen, Ian" userId="10427a44-90a0-4c20-831c-e237817aaaf3" providerId="ADAL" clId="{A476D108-F16B-4219-B8D9-43980608F4E1}" dt="2022-09-30T08:39:15.085" v="1523" actId="1076"/>
        <pc:sldMkLst>
          <pc:docMk/>
          <pc:sldMk cId="1999503506" sldId="442"/>
        </pc:sldMkLst>
        <pc:spChg chg="mod">
          <ac:chgData name="Chan Zhi Wen, Ian" userId="10427a44-90a0-4c20-831c-e237817aaaf3" providerId="ADAL" clId="{A476D108-F16B-4219-B8D9-43980608F4E1}" dt="2022-09-30T08:39:05.445" v="1520" actId="20577"/>
          <ac:spMkLst>
            <pc:docMk/>
            <pc:sldMk cId="1999503506" sldId="442"/>
            <ac:spMk id="3" creationId="{E6CD1D97-2687-4B15-BF3D-D09058FCEB2F}"/>
          </ac:spMkLst>
        </pc:spChg>
        <pc:picChg chg="mod">
          <ac:chgData name="Chan Zhi Wen, Ian" userId="10427a44-90a0-4c20-831c-e237817aaaf3" providerId="ADAL" clId="{A476D108-F16B-4219-B8D9-43980608F4E1}" dt="2022-09-30T08:39:15.085" v="1523" actId="1076"/>
          <ac:picMkLst>
            <pc:docMk/>
            <pc:sldMk cId="1999503506" sldId="442"/>
            <ac:picMk id="6" creationId="{A413A2FE-9CD9-4524-827A-FE3304804657}"/>
          </ac:picMkLst>
        </pc:picChg>
        <pc:picChg chg="mod">
          <ac:chgData name="Chan Zhi Wen, Ian" userId="10427a44-90a0-4c20-831c-e237817aaaf3" providerId="ADAL" clId="{A476D108-F16B-4219-B8D9-43980608F4E1}" dt="2022-09-30T08:39:12.740" v="1522" actId="1076"/>
          <ac:picMkLst>
            <pc:docMk/>
            <pc:sldMk cId="1999503506" sldId="442"/>
            <ac:picMk id="8" creationId="{70FEE8EB-F5B2-493A-9E19-75F1403C38D7}"/>
          </ac:picMkLst>
        </pc:picChg>
      </pc:sldChg>
      <pc:sldChg chg="modSp mod">
        <pc:chgData name="Chan Zhi Wen, Ian" userId="10427a44-90a0-4c20-831c-e237817aaaf3" providerId="ADAL" clId="{A476D108-F16B-4219-B8D9-43980608F4E1}" dt="2022-09-30T06:01:06.913" v="456" actId="1036"/>
        <pc:sldMkLst>
          <pc:docMk/>
          <pc:sldMk cId="2054252316" sldId="451"/>
        </pc:sldMkLst>
        <pc:spChg chg="mod">
          <ac:chgData name="Chan Zhi Wen, Ian" userId="10427a44-90a0-4c20-831c-e237817aaaf3" providerId="ADAL" clId="{A476D108-F16B-4219-B8D9-43980608F4E1}" dt="2022-09-30T05:59:36.874" v="409" actId="403"/>
          <ac:spMkLst>
            <pc:docMk/>
            <pc:sldMk cId="2054252316" sldId="451"/>
            <ac:spMk id="3" creationId="{E6CD1D97-2687-4B15-BF3D-D09058FCEB2F}"/>
          </ac:spMkLst>
        </pc:spChg>
        <pc:spChg chg="mod">
          <ac:chgData name="Chan Zhi Wen, Ian" userId="10427a44-90a0-4c20-831c-e237817aaaf3" providerId="ADAL" clId="{A476D108-F16B-4219-B8D9-43980608F4E1}" dt="2022-09-30T06:00:57.729" v="446" actId="1036"/>
          <ac:spMkLst>
            <pc:docMk/>
            <pc:sldMk cId="2054252316" sldId="451"/>
            <ac:spMk id="7" creationId="{5CD7CED7-A1BE-4F44-99C8-A4F6815F4C19}"/>
          </ac:spMkLst>
        </pc:spChg>
        <pc:spChg chg="mod">
          <ac:chgData name="Chan Zhi Wen, Ian" userId="10427a44-90a0-4c20-831c-e237817aaaf3" providerId="ADAL" clId="{A476D108-F16B-4219-B8D9-43980608F4E1}" dt="2022-09-30T06:00:57.729" v="446" actId="1036"/>
          <ac:spMkLst>
            <pc:docMk/>
            <pc:sldMk cId="2054252316" sldId="451"/>
            <ac:spMk id="9" creationId="{EF2932F5-FF52-4F76-94F1-44265439AC94}"/>
          </ac:spMkLst>
        </pc:spChg>
        <pc:spChg chg="mod">
          <ac:chgData name="Chan Zhi Wen, Ian" userId="10427a44-90a0-4c20-831c-e237817aaaf3" providerId="ADAL" clId="{A476D108-F16B-4219-B8D9-43980608F4E1}" dt="2022-09-30T06:00:57.729" v="446" actId="1036"/>
          <ac:spMkLst>
            <pc:docMk/>
            <pc:sldMk cId="2054252316" sldId="451"/>
            <ac:spMk id="10" creationId="{10DAD1CE-D7A8-48C8-8ABA-A4247FD7DB2B}"/>
          </ac:spMkLst>
        </pc:spChg>
        <pc:spChg chg="mod">
          <ac:chgData name="Chan Zhi Wen, Ian" userId="10427a44-90a0-4c20-831c-e237817aaaf3" providerId="ADAL" clId="{A476D108-F16B-4219-B8D9-43980608F4E1}" dt="2022-09-30T06:00:57.729" v="446" actId="1036"/>
          <ac:spMkLst>
            <pc:docMk/>
            <pc:sldMk cId="2054252316" sldId="451"/>
            <ac:spMk id="16" creationId="{27AAFCDB-29FF-454C-9FED-75A4DF2E1A53}"/>
          </ac:spMkLst>
        </pc:spChg>
        <pc:spChg chg="mod">
          <ac:chgData name="Chan Zhi Wen, Ian" userId="10427a44-90a0-4c20-831c-e237817aaaf3" providerId="ADAL" clId="{A476D108-F16B-4219-B8D9-43980608F4E1}" dt="2022-09-30T06:00:57.729" v="446" actId="1036"/>
          <ac:spMkLst>
            <pc:docMk/>
            <pc:sldMk cId="2054252316" sldId="451"/>
            <ac:spMk id="18" creationId="{2365D7E6-A98F-4205-AC4F-F56AEF572A9C}"/>
          </ac:spMkLst>
        </pc:spChg>
        <pc:spChg chg="mod">
          <ac:chgData name="Chan Zhi Wen, Ian" userId="10427a44-90a0-4c20-831c-e237817aaaf3" providerId="ADAL" clId="{A476D108-F16B-4219-B8D9-43980608F4E1}" dt="2022-09-30T06:01:06.913" v="456" actId="1036"/>
          <ac:spMkLst>
            <pc:docMk/>
            <pc:sldMk cId="2054252316" sldId="451"/>
            <ac:spMk id="19" creationId="{15E7DB7F-4E8A-4819-A8AE-0603C401F2BC}"/>
          </ac:spMkLst>
        </pc:spChg>
        <pc:spChg chg="mod">
          <ac:chgData name="Chan Zhi Wen, Ian" userId="10427a44-90a0-4c20-831c-e237817aaaf3" providerId="ADAL" clId="{A476D108-F16B-4219-B8D9-43980608F4E1}" dt="2022-09-30T06:00:57.729" v="446" actId="1036"/>
          <ac:spMkLst>
            <pc:docMk/>
            <pc:sldMk cId="2054252316" sldId="451"/>
            <ac:spMk id="20" creationId="{74974769-D11B-41BE-8E50-FC1E6C5CEB09}"/>
          </ac:spMkLst>
        </pc:spChg>
        <pc:spChg chg="mod">
          <ac:chgData name="Chan Zhi Wen, Ian" userId="10427a44-90a0-4c20-831c-e237817aaaf3" providerId="ADAL" clId="{A476D108-F16B-4219-B8D9-43980608F4E1}" dt="2022-09-30T06:00:57.729" v="446" actId="1036"/>
          <ac:spMkLst>
            <pc:docMk/>
            <pc:sldMk cId="2054252316" sldId="451"/>
            <ac:spMk id="24" creationId="{F245C989-8074-4EF9-A7F2-042C0D48BE36}"/>
          </ac:spMkLst>
        </pc:spChg>
        <pc:cxnChg chg="mod">
          <ac:chgData name="Chan Zhi Wen, Ian" userId="10427a44-90a0-4c20-831c-e237817aaaf3" providerId="ADAL" clId="{A476D108-F16B-4219-B8D9-43980608F4E1}" dt="2022-09-30T06:00:57.729" v="446" actId="1036"/>
          <ac:cxnSpMkLst>
            <pc:docMk/>
            <pc:sldMk cId="2054252316" sldId="451"/>
            <ac:cxnSpMk id="15" creationId="{05E86608-9AC7-4219-97E5-85D518187067}"/>
          </ac:cxnSpMkLst>
        </pc:cxnChg>
        <pc:cxnChg chg="mod">
          <ac:chgData name="Chan Zhi Wen, Ian" userId="10427a44-90a0-4c20-831c-e237817aaaf3" providerId="ADAL" clId="{A476D108-F16B-4219-B8D9-43980608F4E1}" dt="2022-09-30T06:00:57.729" v="446" actId="1036"/>
          <ac:cxnSpMkLst>
            <pc:docMk/>
            <pc:sldMk cId="2054252316" sldId="451"/>
            <ac:cxnSpMk id="17" creationId="{4FA0E05D-0FB3-4592-B785-DAFA8C89C5AA}"/>
          </ac:cxnSpMkLst>
        </pc:cxnChg>
        <pc:cxnChg chg="mod">
          <ac:chgData name="Chan Zhi Wen, Ian" userId="10427a44-90a0-4c20-831c-e237817aaaf3" providerId="ADAL" clId="{A476D108-F16B-4219-B8D9-43980608F4E1}" dt="2022-09-30T06:00:57.729" v="446" actId="1036"/>
          <ac:cxnSpMkLst>
            <pc:docMk/>
            <pc:sldMk cId="2054252316" sldId="451"/>
            <ac:cxnSpMk id="21" creationId="{66D3C2AE-08FF-44BD-91AD-B97B542F2E00}"/>
          </ac:cxnSpMkLst>
        </pc:cxnChg>
        <pc:cxnChg chg="mod">
          <ac:chgData name="Chan Zhi Wen, Ian" userId="10427a44-90a0-4c20-831c-e237817aaaf3" providerId="ADAL" clId="{A476D108-F16B-4219-B8D9-43980608F4E1}" dt="2022-09-30T06:00:57.729" v="446" actId="1036"/>
          <ac:cxnSpMkLst>
            <pc:docMk/>
            <pc:sldMk cId="2054252316" sldId="451"/>
            <ac:cxnSpMk id="23" creationId="{22DE5B41-994B-4ABD-8E27-5C3DA626FAAB}"/>
          </ac:cxnSpMkLst>
        </pc:cxnChg>
      </pc:sldChg>
      <pc:sldChg chg="del">
        <pc:chgData name="Chan Zhi Wen, Ian" userId="10427a44-90a0-4c20-831c-e237817aaaf3" providerId="ADAL" clId="{A476D108-F16B-4219-B8D9-43980608F4E1}" dt="2022-09-30T05:32:56.967" v="3" actId="47"/>
        <pc:sldMkLst>
          <pc:docMk/>
          <pc:sldMk cId="4101268426" sldId="474"/>
        </pc:sldMkLst>
      </pc:sldChg>
      <pc:sldChg chg="del">
        <pc:chgData name="Chan Zhi Wen, Ian" userId="10427a44-90a0-4c20-831c-e237817aaaf3" providerId="ADAL" clId="{A476D108-F16B-4219-B8D9-43980608F4E1}" dt="2022-09-30T05:32:56.967" v="3" actId="47"/>
        <pc:sldMkLst>
          <pc:docMk/>
          <pc:sldMk cId="3218530528" sldId="475"/>
        </pc:sldMkLst>
      </pc:sldChg>
      <pc:sldChg chg="del">
        <pc:chgData name="Chan Zhi Wen, Ian" userId="10427a44-90a0-4c20-831c-e237817aaaf3" providerId="ADAL" clId="{A476D108-F16B-4219-B8D9-43980608F4E1}" dt="2022-09-30T05:32:56.967" v="3" actId="47"/>
        <pc:sldMkLst>
          <pc:docMk/>
          <pc:sldMk cId="181965195" sldId="476"/>
        </pc:sldMkLst>
      </pc:sldChg>
      <pc:sldChg chg="del">
        <pc:chgData name="Chan Zhi Wen, Ian" userId="10427a44-90a0-4c20-831c-e237817aaaf3" providerId="ADAL" clId="{A476D108-F16B-4219-B8D9-43980608F4E1}" dt="2022-09-30T05:32:56.967" v="3" actId="47"/>
        <pc:sldMkLst>
          <pc:docMk/>
          <pc:sldMk cId="1229516007" sldId="483"/>
        </pc:sldMkLst>
      </pc:sldChg>
      <pc:sldChg chg="del">
        <pc:chgData name="Chan Zhi Wen, Ian" userId="10427a44-90a0-4c20-831c-e237817aaaf3" providerId="ADAL" clId="{A476D108-F16B-4219-B8D9-43980608F4E1}" dt="2022-09-30T05:32:56.967" v="3" actId="47"/>
        <pc:sldMkLst>
          <pc:docMk/>
          <pc:sldMk cId="1472120289" sldId="484"/>
        </pc:sldMkLst>
      </pc:sldChg>
      <pc:sldChg chg="del">
        <pc:chgData name="Chan Zhi Wen, Ian" userId="10427a44-90a0-4c20-831c-e237817aaaf3" providerId="ADAL" clId="{A476D108-F16B-4219-B8D9-43980608F4E1}" dt="2022-09-30T05:32:56.967" v="3" actId="47"/>
        <pc:sldMkLst>
          <pc:docMk/>
          <pc:sldMk cId="3590770390" sldId="485"/>
        </pc:sldMkLst>
      </pc:sldChg>
      <pc:sldChg chg="del">
        <pc:chgData name="Chan Zhi Wen, Ian" userId="10427a44-90a0-4c20-831c-e237817aaaf3" providerId="ADAL" clId="{A476D108-F16B-4219-B8D9-43980608F4E1}" dt="2022-09-30T05:32:56.967" v="3" actId="47"/>
        <pc:sldMkLst>
          <pc:docMk/>
          <pc:sldMk cId="3479461121" sldId="486"/>
        </pc:sldMkLst>
      </pc:sldChg>
      <pc:sldChg chg="del">
        <pc:chgData name="Chan Zhi Wen, Ian" userId="10427a44-90a0-4c20-831c-e237817aaaf3" providerId="ADAL" clId="{A476D108-F16B-4219-B8D9-43980608F4E1}" dt="2022-09-30T05:32:56.967" v="3" actId="47"/>
        <pc:sldMkLst>
          <pc:docMk/>
          <pc:sldMk cId="3811161292" sldId="487"/>
        </pc:sldMkLst>
      </pc:sldChg>
      <pc:sldChg chg="del">
        <pc:chgData name="Chan Zhi Wen, Ian" userId="10427a44-90a0-4c20-831c-e237817aaaf3" providerId="ADAL" clId="{A476D108-F16B-4219-B8D9-43980608F4E1}" dt="2022-09-30T05:32:56.967" v="3" actId="47"/>
        <pc:sldMkLst>
          <pc:docMk/>
          <pc:sldMk cId="309345889" sldId="488"/>
        </pc:sldMkLst>
      </pc:sldChg>
      <pc:sldChg chg="del">
        <pc:chgData name="Chan Zhi Wen, Ian" userId="10427a44-90a0-4c20-831c-e237817aaaf3" providerId="ADAL" clId="{A476D108-F16B-4219-B8D9-43980608F4E1}" dt="2022-09-30T05:32:56.967" v="3" actId="47"/>
        <pc:sldMkLst>
          <pc:docMk/>
          <pc:sldMk cId="2387209300" sldId="489"/>
        </pc:sldMkLst>
      </pc:sldChg>
      <pc:sldChg chg="del">
        <pc:chgData name="Chan Zhi Wen, Ian" userId="10427a44-90a0-4c20-831c-e237817aaaf3" providerId="ADAL" clId="{A476D108-F16B-4219-B8D9-43980608F4E1}" dt="2022-09-30T05:32:25.706" v="2" actId="47"/>
        <pc:sldMkLst>
          <pc:docMk/>
          <pc:sldMk cId="2479545946" sldId="490"/>
        </pc:sldMkLst>
      </pc:sldChg>
      <pc:sldChg chg="del">
        <pc:chgData name="Chan Zhi Wen, Ian" userId="10427a44-90a0-4c20-831c-e237817aaaf3" providerId="ADAL" clId="{A476D108-F16B-4219-B8D9-43980608F4E1}" dt="2022-09-30T05:31:59.853" v="0" actId="47"/>
        <pc:sldMkLst>
          <pc:docMk/>
          <pc:sldMk cId="3739875902" sldId="499"/>
        </pc:sldMkLst>
      </pc:sldChg>
      <pc:sldChg chg="del">
        <pc:chgData name="Chan Zhi Wen, Ian" userId="10427a44-90a0-4c20-831c-e237817aaaf3" providerId="ADAL" clId="{A476D108-F16B-4219-B8D9-43980608F4E1}" dt="2022-09-30T05:32:56.967" v="3" actId="47"/>
        <pc:sldMkLst>
          <pc:docMk/>
          <pc:sldMk cId="3811842009" sldId="500"/>
        </pc:sldMkLst>
      </pc:sldChg>
      <pc:sldChg chg="del">
        <pc:chgData name="Chan Zhi Wen, Ian" userId="10427a44-90a0-4c20-831c-e237817aaaf3" providerId="ADAL" clId="{A476D108-F16B-4219-B8D9-43980608F4E1}" dt="2022-09-30T05:32:56.967" v="3" actId="47"/>
        <pc:sldMkLst>
          <pc:docMk/>
          <pc:sldMk cId="4120549909" sldId="501"/>
        </pc:sldMkLst>
      </pc:sldChg>
      <pc:sldChg chg="modSp mod">
        <pc:chgData name="Chan Zhi Wen, Ian" userId="10427a44-90a0-4c20-831c-e237817aaaf3" providerId="ADAL" clId="{A476D108-F16B-4219-B8D9-43980608F4E1}" dt="2022-10-06T07:25:01.484" v="8520" actId="20577"/>
        <pc:sldMkLst>
          <pc:docMk/>
          <pc:sldMk cId="4279434127" sldId="502"/>
        </pc:sldMkLst>
        <pc:spChg chg="mod">
          <ac:chgData name="Chan Zhi Wen, Ian" userId="10427a44-90a0-4c20-831c-e237817aaaf3" providerId="ADAL" clId="{A476D108-F16B-4219-B8D9-43980608F4E1}" dt="2022-10-06T07:25:01.484" v="8520" actId="20577"/>
          <ac:spMkLst>
            <pc:docMk/>
            <pc:sldMk cId="4279434127" sldId="502"/>
            <ac:spMk id="3" creationId="{E6CD1D97-2687-4B15-BF3D-D09058FCEB2F}"/>
          </ac:spMkLst>
        </pc:spChg>
      </pc:sldChg>
      <pc:sldChg chg="modSp mod">
        <pc:chgData name="Chan Zhi Wen, Ian" userId="10427a44-90a0-4c20-831c-e237817aaaf3" providerId="ADAL" clId="{A476D108-F16B-4219-B8D9-43980608F4E1}" dt="2022-10-04T03:23:10.887" v="1817" actId="115"/>
        <pc:sldMkLst>
          <pc:docMk/>
          <pc:sldMk cId="1455552427" sldId="503"/>
        </pc:sldMkLst>
        <pc:spChg chg="mod">
          <ac:chgData name="Chan Zhi Wen, Ian" userId="10427a44-90a0-4c20-831c-e237817aaaf3" providerId="ADAL" clId="{A476D108-F16B-4219-B8D9-43980608F4E1}" dt="2022-10-04T03:23:10.887" v="1817" actId="115"/>
          <ac:spMkLst>
            <pc:docMk/>
            <pc:sldMk cId="1455552427" sldId="503"/>
            <ac:spMk id="3" creationId="{E6CD1D97-2687-4B15-BF3D-D09058FCEB2F}"/>
          </ac:spMkLst>
        </pc:spChg>
      </pc:sldChg>
      <pc:sldChg chg="addSp modSp mod">
        <pc:chgData name="Chan Zhi Wen, Ian" userId="10427a44-90a0-4c20-831c-e237817aaaf3" providerId="ADAL" clId="{A476D108-F16B-4219-B8D9-43980608F4E1}" dt="2022-10-06T07:26:01.615" v="8569" actId="20577"/>
        <pc:sldMkLst>
          <pc:docMk/>
          <pc:sldMk cId="1256259917" sldId="504"/>
        </pc:sldMkLst>
        <pc:spChg chg="mod">
          <ac:chgData name="Chan Zhi Wen, Ian" userId="10427a44-90a0-4c20-831c-e237817aaaf3" providerId="ADAL" clId="{A476D108-F16B-4219-B8D9-43980608F4E1}" dt="2022-10-06T07:26:01.615" v="8569" actId="20577"/>
          <ac:spMkLst>
            <pc:docMk/>
            <pc:sldMk cId="1256259917" sldId="504"/>
            <ac:spMk id="3" creationId="{E6CD1D97-2687-4B15-BF3D-D09058FCEB2F}"/>
          </ac:spMkLst>
        </pc:spChg>
        <pc:spChg chg="add mod">
          <ac:chgData name="Chan Zhi Wen, Ian" userId="10427a44-90a0-4c20-831c-e237817aaaf3" providerId="ADAL" clId="{A476D108-F16B-4219-B8D9-43980608F4E1}" dt="2022-09-30T08:40:25.128" v="1629" actId="1038"/>
          <ac:spMkLst>
            <pc:docMk/>
            <pc:sldMk cId="1256259917" sldId="504"/>
            <ac:spMk id="4" creationId="{FDEB568E-136B-A761-04AE-1C583EFF96BB}"/>
          </ac:spMkLst>
        </pc:spChg>
        <pc:spChg chg="mod">
          <ac:chgData name="Chan Zhi Wen, Ian" userId="10427a44-90a0-4c20-831c-e237817aaaf3" providerId="ADAL" clId="{A476D108-F16B-4219-B8D9-43980608F4E1}" dt="2022-10-04T03:24:29.334" v="1835" actId="1037"/>
          <ac:spMkLst>
            <pc:docMk/>
            <pc:sldMk cId="1256259917" sldId="504"/>
            <ac:spMk id="12" creationId="{65F186B7-8536-4184-9FCE-EDE3E8E32FCD}"/>
          </ac:spMkLst>
        </pc:spChg>
        <pc:spChg chg="mod">
          <ac:chgData name="Chan Zhi Wen, Ian" userId="10427a44-90a0-4c20-831c-e237817aaaf3" providerId="ADAL" clId="{A476D108-F16B-4219-B8D9-43980608F4E1}" dt="2022-09-30T08:39:53.659" v="1536" actId="1038"/>
          <ac:spMkLst>
            <pc:docMk/>
            <pc:sldMk cId="1256259917" sldId="504"/>
            <ac:spMk id="14" creationId="{4DA3C32D-9AD1-4B06-8049-5BDF77261A09}"/>
          </ac:spMkLst>
        </pc:spChg>
        <pc:cxnChg chg="mod">
          <ac:chgData name="Chan Zhi Wen, Ian" userId="10427a44-90a0-4c20-831c-e237817aaaf3" providerId="ADAL" clId="{A476D108-F16B-4219-B8D9-43980608F4E1}" dt="2022-10-04T03:24:26.266" v="1830" actId="14100"/>
          <ac:cxnSpMkLst>
            <pc:docMk/>
            <pc:sldMk cId="1256259917" sldId="504"/>
            <ac:cxnSpMk id="11" creationId="{55573196-C5E6-4995-BD63-DA730ECB8AC1}"/>
          </ac:cxnSpMkLst>
        </pc:cxnChg>
      </pc:sldChg>
      <pc:sldChg chg="addSp delSp modSp mod modNotesTx">
        <pc:chgData name="Chan Zhi Wen, Ian" userId="10427a44-90a0-4c20-831c-e237817aaaf3" providerId="ADAL" clId="{A476D108-F16B-4219-B8D9-43980608F4E1}" dt="2022-10-04T03:55:25.622" v="2248"/>
        <pc:sldMkLst>
          <pc:docMk/>
          <pc:sldMk cId="3429169777" sldId="505"/>
        </pc:sldMkLst>
        <pc:spChg chg="mod">
          <ac:chgData name="Chan Zhi Wen, Ian" userId="10427a44-90a0-4c20-831c-e237817aaaf3" providerId="ADAL" clId="{A476D108-F16B-4219-B8D9-43980608F4E1}" dt="2022-10-04T03:53:33.295" v="2204" actId="20577"/>
          <ac:spMkLst>
            <pc:docMk/>
            <pc:sldMk cId="3429169777" sldId="505"/>
            <ac:spMk id="3" creationId="{E6CD1D97-2687-4B15-BF3D-D09058FCEB2F}"/>
          </ac:spMkLst>
        </pc:spChg>
        <pc:spChg chg="add del mod">
          <ac:chgData name="Chan Zhi Wen, Ian" userId="10427a44-90a0-4c20-831c-e237817aaaf3" providerId="ADAL" clId="{A476D108-F16B-4219-B8D9-43980608F4E1}" dt="2022-10-04T03:24:36.013" v="1836" actId="478"/>
          <ac:spMkLst>
            <pc:docMk/>
            <pc:sldMk cId="3429169777" sldId="505"/>
            <ac:spMk id="4" creationId="{09D044AB-BC50-EB50-7D91-F74CA8EA1ECA}"/>
          </ac:spMkLst>
        </pc:spChg>
        <pc:spChg chg="add mod">
          <ac:chgData name="Chan Zhi Wen, Ian" userId="10427a44-90a0-4c20-831c-e237817aaaf3" providerId="ADAL" clId="{A476D108-F16B-4219-B8D9-43980608F4E1}" dt="2022-09-30T08:49:56.977" v="1710"/>
          <ac:spMkLst>
            <pc:docMk/>
            <pc:sldMk cId="3429169777" sldId="505"/>
            <ac:spMk id="7" creationId="{E217724B-D9F7-3F90-FE07-F9F7D70EF61E}"/>
          </ac:spMkLst>
        </pc:spChg>
        <pc:spChg chg="mod">
          <ac:chgData name="Chan Zhi Wen, Ian" userId="10427a44-90a0-4c20-831c-e237817aaaf3" providerId="ADAL" clId="{A476D108-F16B-4219-B8D9-43980608F4E1}" dt="2022-10-04T03:42:17.882" v="1964" actId="1036"/>
          <ac:spMkLst>
            <pc:docMk/>
            <pc:sldMk cId="3429169777" sldId="505"/>
            <ac:spMk id="17" creationId="{0B9DBBC2-4D55-4187-A14A-258D91D893DE}"/>
          </ac:spMkLst>
        </pc:spChg>
        <pc:spChg chg="mod">
          <ac:chgData name="Chan Zhi Wen, Ian" userId="10427a44-90a0-4c20-831c-e237817aaaf3" providerId="ADAL" clId="{A476D108-F16B-4219-B8D9-43980608F4E1}" dt="2022-10-04T03:45:17.497" v="2155" actId="1037"/>
          <ac:spMkLst>
            <pc:docMk/>
            <pc:sldMk cId="3429169777" sldId="505"/>
            <ac:spMk id="19" creationId="{9B23BD51-131F-4DA8-86CE-836379C0DEB1}"/>
          </ac:spMkLst>
        </pc:spChg>
        <pc:spChg chg="mod">
          <ac:chgData name="Chan Zhi Wen, Ian" userId="10427a44-90a0-4c20-831c-e237817aaaf3" providerId="ADAL" clId="{A476D108-F16B-4219-B8D9-43980608F4E1}" dt="2022-10-04T03:42:09.642" v="1926" actId="1037"/>
          <ac:spMkLst>
            <pc:docMk/>
            <pc:sldMk cId="3429169777" sldId="505"/>
            <ac:spMk id="20" creationId="{756366A0-895A-4D29-B813-7274222A9CD3}"/>
          </ac:spMkLst>
        </pc:spChg>
        <pc:spChg chg="del mod">
          <ac:chgData name="Chan Zhi Wen, Ian" userId="10427a44-90a0-4c20-831c-e237817aaaf3" providerId="ADAL" clId="{A476D108-F16B-4219-B8D9-43980608F4E1}" dt="2022-10-04T03:40:43.187" v="1868" actId="478"/>
          <ac:spMkLst>
            <pc:docMk/>
            <pc:sldMk cId="3429169777" sldId="505"/>
            <ac:spMk id="30" creationId="{5223CB5F-72C5-4B87-8D4A-33EE18F963E1}"/>
          </ac:spMkLst>
        </pc:spChg>
        <pc:spChg chg="add mod">
          <ac:chgData name="Chan Zhi Wen, Ian" userId="10427a44-90a0-4c20-831c-e237817aaaf3" providerId="ADAL" clId="{A476D108-F16B-4219-B8D9-43980608F4E1}" dt="2022-10-04T03:55:25.622" v="2248"/>
          <ac:spMkLst>
            <pc:docMk/>
            <pc:sldMk cId="3429169777" sldId="505"/>
            <ac:spMk id="34" creationId="{543BE200-2BAE-6C33-EF5A-146DAAF85C54}"/>
          </ac:spMkLst>
        </pc:spChg>
        <pc:spChg chg="mod">
          <ac:chgData name="Chan Zhi Wen, Ian" userId="10427a44-90a0-4c20-831c-e237817aaaf3" providerId="ADAL" clId="{A476D108-F16B-4219-B8D9-43980608F4E1}" dt="2022-10-04T03:41:57.701" v="1912" actId="1036"/>
          <ac:spMkLst>
            <pc:docMk/>
            <pc:sldMk cId="3429169777" sldId="505"/>
            <ac:spMk id="35" creationId="{FE3DA64E-BE8F-4329-8509-0E12968A7C56}"/>
          </ac:spMkLst>
        </pc:spChg>
        <pc:picChg chg="mod">
          <ac:chgData name="Chan Zhi Wen, Ian" userId="10427a44-90a0-4c20-831c-e237817aaaf3" providerId="ADAL" clId="{A476D108-F16B-4219-B8D9-43980608F4E1}" dt="2022-10-04T03:25:16.701" v="1843" actId="1076"/>
          <ac:picMkLst>
            <pc:docMk/>
            <pc:sldMk cId="3429169777" sldId="505"/>
            <ac:picMk id="6" creationId="{656D4F85-00C6-4267-9411-D9BE3B5D9F5E}"/>
          </ac:picMkLst>
        </pc:picChg>
        <pc:picChg chg="mod">
          <ac:chgData name="Chan Zhi Wen, Ian" userId="10427a44-90a0-4c20-831c-e237817aaaf3" providerId="ADAL" clId="{A476D108-F16B-4219-B8D9-43980608F4E1}" dt="2022-10-04T03:41:57.701" v="1912" actId="1036"/>
          <ac:picMkLst>
            <pc:docMk/>
            <pc:sldMk cId="3429169777" sldId="505"/>
            <ac:picMk id="21" creationId="{6063C861-7F4A-41FB-8516-051E59DEB71D}"/>
          </ac:picMkLst>
        </pc:picChg>
        <pc:picChg chg="add mod">
          <ac:chgData name="Chan Zhi Wen, Ian" userId="10427a44-90a0-4c20-831c-e237817aaaf3" providerId="ADAL" clId="{A476D108-F16B-4219-B8D9-43980608F4E1}" dt="2022-10-04T03:53:30.308" v="2203" actId="1076"/>
          <ac:picMkLst>
            <pc:docMk/>
            <pc:sldMk cId="3429169777" sldId="505"/>
            <ac:picMk id="32" creationId="{036C4A02-A7AA-F0FA-57E1-F448340ED26E}"/>
          </ac:picMkLst>
        </pc:picChg>
        <pc:cxnChg chg="mod">
          <ac:chgData name="Chan Zhi Wen, Ian" userId="10427a44-90a0-4c20-831c-e237817aaaf3" providerId="ADAL" clId="{A476D108-F16B-4219-B8D9-43980608F4E1}" dt="2022-10-04T03:42:25.650" v="1966" actId="14100"/>
          <ac:cxnSpMkLst>
            <pc:docMk/>
            <pc:sldMk cId="3429169777" sldId="505"/>
            <ac:cxnSpMk id="16" creationId="{9B2732E6-3527-413C-9A55-4DC27E6BCE9E}"/>
          </ac:cxnSpMkLst>
        </pc:cxnChg>
        <pc:cxnChg chg="mod">
          <ac:chgData name="Chan Zhi Wen, Ian" userId="10427a44-90a0-4c20-831c-e237817aaaf3" providerId="ADAL" clId="{A476D108-F16B-4219-B8D9-43980608F4E1}" dt="2022-10-04T03:45:31.192" v="2158" actId="14100"/>
          <ac:cxnSpMkLst>
            <pc:docMk/>
            <pc:sldMk cId="3429169777" sldId="505"/>
            <ac:cxnSpMk id="18" creationId="{C5E24497-EFC1-4058-83A7-2C0CC768B031}"/>
          </ac:cxnSpMkLst>
        </pc:cxnChg>
        <pc:cxnChg chg="mod">
          <ac:chgData name="Chan Zhi Wen, Ian" userId="10427a44-90a0-4c20-831c-e237817aaaf3" providerId="ADAL" clId="{A476D108-F16B-4219-B8D9-43980608F4E1}" dt="2022-10-04T03:42:04.040" v="1913" actId="14100"/>
          <ac:cxnSpMkLst>
            <pc:docMk/>
            <pc:sldMk cId="3429169777" sldId="505"/>
            <ac:cxnSpMk id="22" creationId="{21D39C8C-3D53-4A70-922A-7C2A77843050}"/>
          </ac:cxnSpMkLst>
        </pc:cxnChg>
        <pc:cxnChg chg="mod">
          <ac:chgData name="Chan Zhi Wen, Ian" userId="10427a44-90a0-4c20-831c-e237817aaaf3" providerId="ADAL" clId="{A476D108-F16B-4219-B8D9-43980608F4E1}" dt="2022-10-04T03:42:22.045" v="1965" actId="14100"/>
          <ac:cxnSpMkLst>
            <pc:docMk/>
            <pc:sldMk cId="3429169777" sldId="505"/>
            <ac:cxnSpMk id="24" creationId="{1E4742C6-F1F8-455C-8C30-375292752144}"/>
          </ac:cxnSpMkLst>
        </pc:cxnChg>
        <pc:cxnChg chg="del">
          <ac:chgData name="Chan Zhi Wen, Ian" userId="10427a44-90a0-4c20-831c-e237817aaaf3" providerId="ADAL" clId="{A476D108-F16B-4219-B8D9-43980608F4E1}" dt="2022-10-04T03:40:45.602" v="1869" actId="478"/>
          <ac:cxnSpMkLst>
            <pc:docMk/>
            <pc:sldMk cId="3429169777" sldId="505"/>
            <ac:cxnSpMk id="31" creationId="{7B934594-B590-4E94-883C-F559087A4E04}"/>
          </ac:cxnSpMkLst>
        </pc:cxnChg>
        <pc:cxnChg chg="mod">
          <ac:chgData name="Chan Zhi Wen, Ian" userId="10427a44-90a0-4c20-831c-e237817aaaf3" providerId="ADAL" clId="{A476D108-F16B-4219-B8D9-43980608F4E1}" dt="2022-10-04T03:41:57.701" v="1912" actId="1036"/>
          <ac:cxnSpMkLst>
            <pc:docMk/>
            <pc:sldMk cId="3429169777" sldId="505"/>
            <ac:cxnSpMk id="33" creationId="{5F460CD7-9A23-4320-8E00-4150310F2FB2}"/>
          </ac:cxnSpMkLst>
        </pc:cxnChg>
      </pc:sldChg>
      <pc:sldChg chg="del">
        <pc:chgData name="Chan Zhi Wen, Ian" userId="10427a44-90a0-4c20-831c-e237817aaaf3" providerId="ADAL" clId="{A476D108-F16B-4219-B8D9-43980608F4E1}" dt="2022-10-05T15:42:48.081" v="7605" actId="47"/>
        <pc:sldMkLst>
          <pc:docMk/>
          <pc:sldMk cId="3924284039" sldId="506"/>
        </pc:sldMkLst>
      </pc:sldChg>
      <pc:sldChg chg="del">
        <pc:chgData name="Chan Zhi Wen, Ian" userId="10427a44-90a0-4c20-831c-e237817aaaf3" providerId="ADAL" clId="{A476D108-F16B-4219-B8D9-43980608F4E1}" dt="2022-10-05T15:42:48.081" v="7605" actId="47"/>
        <pc:sldMkLst>
          <pc:docMk/>
          <pc:sldMk cId="3913906045" sldId="507"/>
        </pc:sldMkLst>
      </pc:sldChg>
      <pc:sldChg chg="modSp mod">
        <pc:chgData name="Chan Zhi Wen, Ian" userId="10427a44-90a0-4c20-831c-e237817aaaf3" providerId="ADAL" clId="{A476D108-F16B-4219-B8D9-43980608F4E1}" dt="2022-10-06T07:26:59.124" v="8623" actId="20577"/>
        <pc:sldMkLst>
          <pc:docMk/>
          <pc:sldMk cId="2438053398" sldId="508"/>
        </pc:sldMkLst>
        <pc:spChg chg="mod">
          <ac:chgData name="Chan Zhi Wen, Ian" userId="10427a44-90a0-4c20-831c-e237817aaaf3" providerId="ADAL" clId="{A476D108-F16B-4219-B8D9-43980608F4E1}" dt="2022-10-06T07:26:59.124" v="8623" actId="20577"/>
          <ac:spMkLst>
            <pc:docMk/>
            <pc:sldMk cId="2438053398" sldId="508"/>
            <ac:spMk id="3" creationId="{E6CD1D97-2687-4B15-BF3D-D09058FCEB2F}"/>
          </ac:spMkLst>
        </pc:spChg>
        <pc:spChg chg="mod">
          <ac:chgData name="Chan Zhi Wen, Ian" userId="10427a44-90a0-4c20-831c-e237817aaaf3" providerId="ADAL" clId="{A476D108-F16B-4219-B8D9-43980608F4E1}" dt="2022-10-04T03:56:32.311" v="2261" actId="208"/>
          <ac:spMkLst>
            <pc:docMk/>
            <pc:sldMk cId="2438053398" sldId="508"/>
            <ac:spMk id="9" creationId="{685C58A7-59B9-4EE6-A367-5A98C95CD1F3}"/>
          </ac:spMkLst>
        </pc:spChg>
        <pc:spChg chg="mod">
          <ac:chgData name="Chan Zhi Wen, Ian" userId="10427a44-90a0-4c20-831c-e237817aaaf3" providerId="ADAL" clId="{A476D108-F16B-4219-B8D9-43980608F4E1}" dt="2022-10-04T03:57:21.703" v="2296" actId="1036"/>
          <ac:spMkLst>
            <pc:docMk/>
            <pc:sldMk cId="2438053398" sldId="508"/>
            <ac:spMk id="17" creationId="{0B9DBBC2-4D55-4187-A14A-258D91D893DE}"/>
          </ac:spMkLst>
        </pc:spChg>
        <pc:spChg chg="mod">
          <ac:chgData name="Chan Zhi Wen, Ian" userId="10427a44-90a0-4c20-831c-e237817aaaf3" providerId="ADAL" clId="{A476D108-F16B-4219-B8D9-43980608F4E1}" dt="2022-10-04T03:57:59.988" v="2329" actId="14100"/>
          <ac:spMkLst>
            <pc:docMk/>
            <pc:sldMk cId="2438053398" sldId="508"/>
            <ac:spMk id="19" creationId="{9B23BD51-131F-4DA8-86CE-836379C0DEB1}"/>
          </ac:spMkLst>
        </pc:spChg>
        <pc:spChg chg="mod">
          <ac:chgData name="Chan Zhi Wen, Ian" userId="10427a44-90a0-4c20-831c-e237817aaaf3" providerId="ADAL" clId="{A476D108-F16B-4219-B8D9-43980608F4E1}" dt="2022-10-04T03:56:02.745" v="2253" actId="14100"/>
          <ac:spMkLst>
            <pc:docMk/>
            <pc:sldMk cId="2438053398" sldId="508"/>
            <ac:spMk id="20" creationId="{32528294-BEBA-434B-815D-EF51A4605CFE}"/>
          </ac:spMkLst>
        </pc:spChg>
        <pc:spChg chg="mod">
          <ac:chgData name="Chan Zhi Wen, Ian" userId="10427a44-90a0-4c20-831c-e237817aaaf3" providerId="ADAL" clId="{A476D108-F16B-4219-B8D9-43980608F4E1}" dt="2022-10-04T03:56:25.733" v="2260" actId="207"/>
          <ac:spMkLst>
            <pc:docMk/>
            <pc:sldMk cId="2438053398" sldId="508"/>
            <ac:spMk id="23" creationId="{FEA9BA47-6E9A-40FA-86F2-BF0431F44FA7}"/>
          </ac:spMkLst>
        </pc:spChg>
        <pc:spChg chg="mod">
          <ac:chgData name="Chan Zhi Wen, Ian" userId="10427a44-90a0-4c20-831c-e237817aaaf3" providerId="ADAL" clId="{A476D108-F16B-4219-B8D9-43980608F4E1}" dt="2022-10-04T03:55:57.871" v="2252" actId="403"/>
          <ac:spMkLst>
            <pc:docMk/>
            <pc:sldMk cId="2438053398" sldId="508"/>
            <ac:spMk id="25" creationId="{129897EB-3FA8-4D01-9276-3B35A6956FD2}"/>
          </ac:spMkLst>
        </pc:spChg>
        <pc:spChg chg="mod">
          <ac:chgData name="Chan Zhi Wen, Ian" userId="10427a44-90a0-4c20-831c-e237817aaaf3" providerId="ADAL" clId="{A476D108-F16B-4219-B8D9-43980608F4E1}" dt="2022-10-04T03:57:05.267" v="2268" actId="1035"/>
          <ac:spMkLst>
            <pc:docMk/>
            <pc:sldMk cId="2438053398" sldId="508"/>
            <ac:spMk id="32" creationId="{29300792-88B5-4629-B848-BF1F5FE1B7D8}"/>
          </ac:spMkLst>
        </pc:spChg>
        <pc:cxnChg chg="mod">
          <ac:chgData name="Chan Zhi Wen, Ian" userId="10427a44-90a0-4c20-831c-e237817aaaf3" providerId="ADAL" clId="{A476D108-F16B-4219-B8D9-43980608F4E1}" dt="2022-10-04T03:57:21.703" v="2296" actId="1036"/>
          <ac:cxnSpMkLst>
            <pc:docMk/>
            <pc:sldMk cId="2438053398" sldId="508"/>
            <ac:cxnSpMk id="16" creationId="{9B2732E6-3527-413C-9A55-4DC27E6BCE9E}"/>
          </ac:cxnSpMkLst>
        </pc:cxnChg>
        <pc:cxnChg chg="mod">
          <ac:chgData name="Chan Zhi Wen, Ian" userId="10427a44-90a0-4c20-831c-e237817aaaf3" providerId="ADAL" clId="{A476D108-F16B-4219-B8D9-43980608F4E1}" dt="2022-10-04T03:57:33.617" v="2298" actId="208"/>
          <ac:cxnSpMkLst>
            <pc:docMk/>
            <pc:sldMk cId="2438053398" sldId="508"/>
            <ac:cxnSpMk id="18" creationId="{C5E24497-EFC1-4058-83A7-2C0CC768B031}"/>
          </ac:cxnSpMkLst>
        </pc:cxnChg>
        <pc:cxnChg chg="mod">
          <ac:chgData name="Chan Zhi Wen, Ian" userId="10427a44-90a0-4c20-831c-e237817aaaf3" providerId="ADAL" clId="{A476D108-F16B-4219-B8D9-43980608F4E1}" dt="2022-10-04T03:55:50.131" v="2249" actId="1076"/>
          <ac:cxnSpMkLst>
            <pc:docMk/>
            <pc:sldMk cId="2438053398" sldId="508"/>
            <ac:cxnSpMk id="21" creationId="{090EC7F1-CEB2-4727-BA8C-542D75A0B7D4}"/>
          </ac:cxnSpMkLst>
        </pc:cxnChg>
        <pc:cxnChg chg="mod">
          <ac:chgData name="Chan Zhi Wen, Ian" userId="10427a44-90a0-4c20-831c-e237817aaaf3" providerId="ADAL" clId="{A476D108-F16B-4219-B8D9-43980608F4E1}" dt="2022-10-04T03:56:32.311" v="2261" actId="208"/>
          <ac:cxnSpMkLst>
            <pc:docMk/>
            <pc:sldMk cId="2438053398" sldId="508"/>
            <ac:cxnSpMk id="22" creationId="{F320A4EA-9D00-431E-8B79-995FFE7A060A}"/>
          </ac:cxnSpMkLst>
        </pc:cxnChg>
        <pc:cxnChg chg="mod">
          <ac:chgData name="Chan Zhi Wen, Ian" userId="10427a44-90a0-4c20-831c-e237817aaaf3" providerId="ADAL" clId="{A476D108-F16B-4219-B8D9-43980608F4E1}" dt="2022-10-04T03:46:45.630" v="2194" actId="1076"/>
          <ac:cxnSpMkLst>
            <pc:docMk/>
            <pc:sldMk cId="2438053398" sldId="508"/>
            <ac:cxnSpMk id="24" creationId="{1E4742C6-F1F8-455C-8C30-375292752144}"/>
          </ac:cxnSpMkLst>
        </pc:cxnChg>
        <pc:cxnChg chg="mod">
          <ac:chgData name="Chan Zhi Wen, Ian" userId="10427a44-90a0-4c20-831c-e237817aaaf3" providerId="ADAL" clId="{A476D108-F16B-4219-B8D9-43980608F4E1}" dt="2022-10-04T03:55:50.131" v="2249" actId="1076"/>
          <ac:cxnSpMkLst>
            <pc:docMk/>
            <pc:sldMk cId="2438053398" sldId="508"/>
            <ac:cxnSpMk id="29" creationId="{67A75A55-D187-4FF5-9FC2-EEABC6FCE5AC}"/>
          </ac:cxnSpMkLst>
        </pc:cxnChg>
      </pc:sldChg>
      <pc:sldChg chg="modSp mod">
        <pc:chgData name="Chan Zhi Wen, Ian" userId="10427a44-90a0-4c20-831c-e237817aaaf3" providerId="ADAL" clId="{A476D108-F16B-4219-B8D9-43980608F4E1}" dt="2022-10-04T07:32:54.476" v="2795" actId="1076"/>
        <pc:sldMkLst>
          <pc:docMk/>
          <pc:sldMk cId="150430473" sldId="509"/>
        </pc:sldMkLst>
        <pc:spChg chg="mod">
          <ac:chgData name="Chan Zhi Wen, Ian" userId="10427a44-90a0-4c20-831c-e237817aaaf3" providerId="ADAL" clId="{A476D108-F16B-4219-B8D9-43980608F4E1}" dt="2022-10-04T07:31:56.702" v="2781" actId="20577"/>
          <ac:spMkLst>
            <pc:docMk/>
            <pc:sldMk cId="150430473" sldId="509"/>
            <ac:spMk id="3" creationId="{E6CD1D97-2687-4B15-BF3D-D09058FCEB2F}"/>
          </ac:spMkLst>
        </pc:spChg>
        <pc:spChg chg="mod">
          <ac:chgData name="Chan Zhi Wen, Ian" userId="10427a44-90a0-4c20-831c-e237817aaaf3" providerId="ADAL" clId="{A476D108-F16B-4219-B8D9-43980608F4E1}" dt="2022-10-04T07:32:54.476" v="2795" actId="1076"/>
          <ac:spMkLst>
            <pc:docMk/>
            <pc:sldMk cId="150430473" sldId="509"/>
            <ac:spMk id="34" creationId="{D27D6E23-818F-408E-B912-99018E65BBD5}"/>
          </ac:spMkLst>
        </pc:spChg>
        <pc:spChg chg="mod">
          <ac:chgData name="Chan Zhi Wen, Ian" userId="10427a44-90a0-4c20-831c-e237817aaaf3" providerId="ADAL" clId="{A476D108-F16B-4219-B8D9-43980608F4E1}" dt="2022-10-04T07:32:08.740" v="2786" actId="14100"/>
          <ac:spMkLst>
            <pc:docMk/>
            <pc:sldMk cId="150430473" sldId="509"/>
            <ac:spMk id="39" creationId="{C08A7C47-8613-45F7-88F8-F1AC4977DED9}"/>
          </ac:spMkLst>
        </pc:spChg>
        <pc:spChg chg="mod">
          <ac:chgData name="Chan Zhi Wen, Ian" userId="10427a44-90a0-4c20-831c-e237817aaaf3" providerId="ADAL" clId="{A476D108-F16B-4219-B8D9-43980608F4E1}" dt="2022-10-04T07:32:34.594" v="2792" actId="1076"/>
          <ac:spMkLst>
            <pc:docMk/>
            <pc:sldMk cId="150430473" sldId="509"/>
            <ac:spMk id="43" creationId="{788708F6-A2DE-4766-82E3-60989286066E}"/>
          </ac:spMkLst>
        </pc:spChg>
        <pc:cxnChg chg="mod">
          <ac:chgData name="Chan Zhi Wen, Ian" userId="10427a44-90a0-4c20-831c-e237817aaaf3" providerId="ADAL" clId="{A476D108-F16B-4219-B8D9-43980608F4E1}" dt="2022-10-04T07:32:51.827" v="2794" actId="14100"/>
          <ac:cxnSpMkLst>
            <pc:docMk/>
            <pc:sldMk cId="150430473" sldId="509"/>
            <ac:cxnSpMk id="32" creationId="{A7CC3564-65E5-49AE-93B9-2B4D306C1979}"/>
          </ac:cxnSpMkLst>
        </pc:cxnChg>
        <pc:cxnChg chg="mod">
          <ac:chgData name="Chan Zhi Wen, Ian" userId="10427a44-90a0-4c20-831c-e237817aaaf3" providerId="ADAL" clId="{A476D108-F16B-4219-B8D9-43980608F4E1}" dt="2022-10-04T07:32:15.047" v="2787" actId="14100"/>
          <ac:cxnSpMkLst>
            <pc:docMk/>
            <pc:sldMk cId="150430473" sldId="509"/>
            <ac:cxnSpMk id="38" creationId="{1C906683-2AB6-4E68-876C-AEB7E92513AB}"/>
          </ac:cxnSpMkLst>
        </pc:cxnChg>
        <pc:cxnChg chg="mod">
          <ac:chgData name="Chan Zhi Wen, Ian" userId="10427a44-90a0-4c20-831c-e237817aaaf3" providerId="ADAL" clId="{A476D108-F16B-4219-B8D9-43980608F4E1}" dt="2022-10-04T07:32:38.501" v="2793" actId="14100"/>
          <ac:cxnSpMkLst>
            <pc:docMk/>
            <pc:sldMk cId="150430473" sldId="509"/>
            <ac:cxnSpMk id="41" creationId="{FEDE3C07-8753-4E18-8FD1-E9D0D0879CEF}"/>
          </ac:cxnSpMkLst>
        </pc:cxnChg>
      </pc:sldChg>
      <pc:sldChg chg="addSp delSp modSp mod">
        <pc:chgData name="Chan Zhi Wen, Ian" userId="10427a44-90a0-4c20-831c-e237817aaaf3" providerId="ADAL" clId="{A476D108-F16B-4219-B8D9-43980608F4E1}" dt="2022-09-30T05:42:43.537" v="150" actId="1035"/>
        <pc:sldMkLst>
          <pc:docMk/>
          <pc:sldMk cId="1414386567" sldId="511"/>
        </pc:sldMkLst>
        <pc:graphicFrameChg chg="add del mod">
          <ac:chgData name="Chan Zhi Wen, Ian" userId="10427a44-90a0-4c20-831c-e237817aaaf3" providerId="ADAL" clId="{A476D108-F16B-4219-B8D9-43980608F4E1}" dt="2022-09-30T05:42:33.521" v="119"/>
          <ac:graphicFrameMkLst>
            <pc:docMk/>
            <pc:sldMk cId="1414386567" sldId="511"/>
            <ac:graphicFrameMk id="4" creationId="{73C47037-FBD2-CAAE-9492-195A29F7B22C}"/>
          </ac:graphicFrameMkLst>
        </pc:graphicFrameChg>
        <pc:graphicFrameChg chg="del">
          <ac:chgData name="Chan Zhi Wen, Ian" userId="10427a44-90a0-4c20-831c-e237817aaaf3" providerId="ADAL" clId="{A476D108-F16B-4219-B8D9-43980608F4E1}" dt="2022-09-30T05:42:30.641" v="117" actId="478"/>
          <ac:graphicFrameMkLst>
            <pc:docMk/>
            <pc:sldMk cId="1414386567" sldId="511"/>
            <ac:graphicFrameMk id="28" creationId="{F5EB14FB-4089-43D5-B161-A3D74BFCB100}"/>
          </ac:graphicFrameMkLst>
        </pc:graphicFrameChg>
        <pc:picChg chg="add mod">
          <ac:chgData name="Chan Zhi Wen, Ian" userId="10427a44-90a0-4c20-831c-e237817aaaf3" providerId="ADAL" clId="{A476D108-F16B-4219-B8D9-43980608F4E1}" dt="2022-09-30T05:42:43.537" v="150" actId="1035"/>
          <ac:picMkLst>
            <pc:docMk/>
            <pc:sldMk cId="1414386567" sldId="511"/>
            <ac:picMk id="6" creationId="{E71A83BC-5B43-4B0B-70E8-753D1BF18FCC}"/>
          </ac:picMkLst>
        </pc:picChg>
      </pc:sldChg>
      <pc:sldChg chg="del">
        <pc:chgData name="Chan Zhi Wen, Ian" userId="10427a44-90a0-4c20-831c-e237817aaaf3" providerId="ADAL" clId="{A476D108-F16B-4219-B8D9-43980608F4E1}" dt="2022-09-30T05:33:52.806" v="7" actId="47"/>
        <pc:sldMkLst>
          <pc:docMk/>
          <pc:sldMk cId="2942149853" sldId="512"/>
        </pc:sldMkLst>
      </pc:sldChg>
      <pc:sldChg chg="modSp mod">
        <pc:chgData name="Chan Zhi Wen, Ian" userId="10427a44-90a0-4c20-831c-e237817aaaf3" providerId="ADAL" clId="{A476D108-F16B-4219-B8D9-43980608F4E1}" dt="2022-09-30T05:46:46.866" v="245" actId="20577"/>
        <pc:sldMkLst>
          <pc:docMk/>
          <pc:sldMk cId="2115153146" sldId="513"/>
        </pc:sldMkLst>
        <pc:spChg chg="mod">
          <ac:chgData name="Chan Zhi Wen, Ian" userId="10427a44-90a0-4c20-831c-e237817aaaf3" providerId="ADAL" clId="{A476D108-F16B-4219-B8D9-43980608F4E1}" dt="2022-09-30T05:45:19.426" v="184" actId="20577"/>
          <ac:spMkLst>
            <pc:docMk/>
            <pc:sldMk cId="2115153146" sldId="513"/>
            <ac:spMk id="2" creationId="{FCF73F3D-7CBD-46D3-AD51-D6E4EA1B7A38}"/>
          </ac:spMkLst>
        </pc:spChg>
        <pc:spChg chg="mod">
          <ac:chgData name="Chan Zhi Wen, Ian" userId="10427a44-90a0-4c20-831c-e237817aaaf3" providerId="ADAL" clId="{A476D108-F16B-4219-B8D9-43980608F4E1}" dt="2022-09-30T05:46:46.866" v="245" actId="20577"/>
          <ac:spMkLst>
            <pc:docMk/>
            <pc:sldMk cId="2115153146" sldId="513"/>
            <ac:spMk id="3" creationId="{E6CD1D97-2687-4B15-BF3D-D09058FCEB2F}"/>
          </ac:spMkLst>
        </pc:spChg>
      </pc:sldChg>
      <pc:sldChg chg="modSp mod">
        <pc:chgData name="Chan Zhi Wen, Ian" userId="10427a44-90a0-4c20-831c-e237817aaaf3" providerId="ADAL" clId="{A476D108-F16B-4219-B8D9-43980608F4E1}" dt="2022-09-30T06:01:16.051" v="458" actId="20577"/>
        <pc:sldMkLst>
          <pc:docMk/>
          <pc:sldMk cId="1807812587" sldId="514"/>
        </pc:sldMkLst>
        <pc:spChg chg="mod">
          <ac:chgData name="Chan Zhi Wen, Ian" userId="10427a44-90a0-4c20-831c-e237817aaaf3" providerId="ADAL" clId="{A476D108-F16B-4219-B8D9-43980608F4E1}" dt="2022-09-30T06:01:16.051" v="458" actId="20577"/>
          <ac:spMkLst>
            <pc:docMk/>
            <pc:sldMk cId="1807812587" sldId="514"/>
            <ac:spMk id="3" creationId="{E6CD1D97-2687-4B15-BF3D-D09058FCEB2F}"/>
          </ac:spMkLst>
        </pc:spChg>
      </pc:sldChg>
      <pc:sldChg chg="modSp mod">
        <pc:chgData name="Chan Zhi Wen, Ian" userId="10427a44-90a0-4c20-831c-e237817aaaf3" providerId="ADAL" clId="{A476D108-F16B-4219-B8D9-43980608F4E1}" dt="2022-09-30T06:07:59.689" v="674" actId="20577"/>
        <pc:sldMkLst>
          <pc:docMk/>
          <pc:sldMk cId="2409533851" sldId="515"/>
        </pc:sldMkLst>
        <pc:spChg chg="mod">
          <ac:chgData name="Chan Zhi Wen, Ian" userId="10427a44-90a0-4c20-831c-e237817aaaf3" providerId="ADAL" clId="{A476D108-F16B-4219-B8D9-43980608F4E1}" dt="2022-09-30T06:01:32.495" v="461" actId="20577"/>
          <ac:spMkLst>
            <pc:docMk/>
            <pc:sldMk cId="2409533851" sldId="515"/>
            <ac:spMk id="3" creationId="{E6CD1D97-2687-4B15-BF3D-D09058FCEB2F}"/>
          </ac:spMkLst>
        </pc:spChg>
        <pc:spChg chg="mod">
          <ac:chgData name="Chan Zhi Wen, Ian" userId="10427a44-90a0-4c20-831c-e237817aaaf3" providerId="ADAL" clId="{A476D108-F16B-4219-B8D9-43980608F4E1}" dt="2022-09-30T06:02:12.373" v="505" actId="1036"/>
          <ac:spMkLst>
            <pc:docMk/>
            <pc:sldMk cId="2409533851" sldId="515"/>
            <ac:spMk id="7" creationId="{5CD7CED7-A1BE-4F44-99C8-A4F6815F4C19}"/>
          </ac:spMkLst>
        </pc:spChg>
        <pc:spChg chg="mod">
          <ac:chgData name="Chan Zhi Wen, Ian" userId="10427a44-90a0-4c20-831c-e237817aaaf3" providerId="ADAL" clId="{A476D108-F16B-4219-B8D9-43980608F4E1}" dt="2022-09-30T06:03:09.766" v="531" actId="1035"/>
          <ac:spMkLst>
            <pc:docMk/>
            <pc:sldMk cId="2409533851" sldId="515"/>
            <ac:spMk id="9" creationId="{EF2932F5-FF52-4F76-94F1-44265439AC94}"/>
          </ac:spMkLst>
        </pc:spChg>
        <pc:spChg chg="mod">
          <ac:chgData name="Chan Zhi Wen, Ian" userId="10427a44-90a0-4c20-831c-e237817aaaf3" providerId="ADAL" clId="{A476D108-F16B-4219-B8D9-43980608F4E1}" dt="2022-09-30T06:07:22.709" v="647" actId="1038"/>
          <ac:spMkLst>
            <pc:docMk/>
            <pc:sldMk cId="2409533851" sldId="515"/>
            <ac:spMk id="10" creationId="{10DAD1CE-D7A8-48C8-8ABA-A4247FD7DB2B}"/>
          </ac:spMkLst>
        </pc:spChg>
        <pc:spChg chg="mod">
          <ac:chgData name="Chan Zhi Wen, Ian" userId="10427a44-90a0-4c20-831c-e237817aaaf3" providerId="ADAL" clId="{A476D108-F16B-4219-B8D9-43980608F4E1}" dt="2022-09-30T06:07:36.457" v="672" actId="1038"/>
          <ac:spMkLst>
            <pc:docMk/>
            <pc:sldMk cId="2409533851" sldId="515"/>
            <ac:spMk id="16" creationId="{27AAFCDB-29FF-454C-9FED-75A4DF2E1A53}"/>
          </ac:spMkLst>
        </pc:spChg>
        <pc:spChg chg="mod">
          <ac:chgData name="Chan Zhi Wen, Ian" userId="10427a44-90a0-4c20-831c-e237817aaaf3" providerId="ADAL" clId="{A476D108-F16B-4219-B8D9-43980608F4E1}" dt="2022-09-30T06:02:03.748" v="481" actId="14100"/>
          <ac:spMkLst>
            <pc:docMk/>
            <pc:sldMk cId="2409533851" sldId="515"/>
            <ac:spMk id="18" creationId="{2365D7E6-A98F-4205-AC4F-F56AEF572A9C}"/>
          </ac:spMkLst>
        </pc:spChg>
        <pc:spChg chg="mod">
          <ac:chgData name="Chan Zhi Wen, Ian" userId="10427a44-90a0-4c20-831c-e237817aaaf3" providerId="ADAL" clId="{A476D108-F16B-4219-B8D9-43980608F4E1}" dt="2022-09-30T06:02:34.179" v="521" actId="1038"/>
          <ac:spMkLst>
            <pc:docMk/>
            <pc:sldMk cId="2409533851" sldId="515"/>
            <ac:spMk id="19" creationId="{15E7DB7F-4E8A-4819-A8AE-0603C401F2BC}"/>
          </ac:spMkLst>
        </pc:spChg>
        <pc:spChg chg="mod">
          <ac:chgData name="Chan Zhi Wen, Ian" userId="10427a44-90a0-4c20-831c-e237817aaaf3" providerId="ADAL" clId="{A476D108-F16B-4219-B8D9-43980608F4E1}" dt="2022-09-30T06:03:51.600" v="594" actId="1038"/>
          <ac:spMkLst>
            <pc:docMk/>
            <pc:sldMk cId="2409533851" sldId="515"/>
            <ac:spMk id="20" creationId="{74974769-D11B-41BE-8E50-FC1E6C5CEB09}"/>
          </ac:spMkLst>
        </pc:spChg>
        <pc:spChg chg="mod">
          <ac:chgData name="Chan Zhi Wen, Ian" userId="10427a44-90a0-4c20-831c-e237817aaaf3" providerId="ADAL" clId="{A476D108-F16B-4219-B8D9-43980608F4E1}" dt="2022-09-30T06:07:59.689" v="674" actId="20577"/>
          <ac:spMkLst>
            <pc:docMk/>
            <pc:sldMk cId="2409533851" sldId="515"/>
            <ac:spMk id="25" creationId="{F7CD8E08-FD07-4A94-8B2B-4FD56A0EABC0}"/>
          </ac:spMkLst>
        </pc:spChg>
        <pc:spChg chg="mod">
          <ac:chgData name="Chan Zhi Wen, Ian" userId="10427a44-90a0-4c20-831c-e237817aaaf3" providerId="ADAL" clId="{A476D108-F16B-4219-B8D9-43980608F4E1}" dt="2022-09-30T06:04:06.981" v="621" actId="1035"/>
          <ac:spMkLst>
            <pc:docMk/>
            <pc:sldMk cId="2409533851" sldId="515"/>
            <ac:spMk id="27" creationId="{98D0EEF4-26AD-429E-AFC8-5C5DD38F219C}"/>
          </ac:spMkLst>
        </pc:spChg>
        <pc:cxnChg chg="mod">
          <ac:chgData name="Chan Zhi Wen, Ian" userId="10427a44-90a0-4c20-831c-e237817aaaf3" providerId="ADAL" clId="{A476D108-F16B-4219-B8D9-43980608F4E1}" dt="2022-09-30T06:07:33.596" v="665" actId="14100"/>
          <ac:cxnSpMkLst>
            <pc:docMk/>
            <pc:sldMk cId="2409533851" sldId="515"/>
            <ac:cxnSpMk id="15" creationId="{05E86608-9AC7-4219-97E5-85D518187067}"/>
          </ac:cxnSpMkLst>
        </pc:cxnChg>
        <pc:cxnChg chg="mod">
          <ac:chgData name="Chan Zhi Wen, Ian" userId="10427a44-90a0-4c20-831c-e237817aaaf3" providerId="ADAL" clId="{A476D108-F16B-4219-B8D9-43980608F4E1}" dt="2022-09-30T06:02:00.775" v="480" actId="1076"/>
          <ac:cxnSpMkLst>
            <pc:docMk/>
            <pc:sldMk cId="2409533851" sldId="515"/>
            <ac:cxnSpMk id="17" creationId="{4FA0E05D-0FB3-4592-B785-DAFA8C89C5AA}"/>
          </ac:cxnSpMkLst>
        </pc:cxnChg>
        <pc:cxnChg chg="mod">
          <ac:chgData name="Chan Zhi Wen, Ian" userId="10427a44-90a0-4c20-831c-e237817aaaf3" providerId="ADAL" clId="{A476D108-F16B-4219-B8D9-43980608F4E1}" dt="2022-09-30T06:03:06.719" v="528" actId="14100"/>
          <ac:cxnSpMkLst>
            <pc:docMk/>
            <pc:sldMk cId="2409533851" sldId="515"/>
            <ac:cxnSpMk id="21" creationId="{66D3C2AE-08FF-44BD-91AD-B97B542F2E00}"/>
          </ac:cxnSpMkLst>
        </pc:cxnChg>
        <pc:cxnChg chg="mod">
          <ac:chgData name="Chan Zhi Wen, Ian" userId="10427a44-90a0-4c20-831c-e237817aaaf3" providerId="ADAL" clId="{A476D108-F16B-4219-B8D9-43980608F4E1}" dt="2022-09-30T06:03:38.718" v="566" actId="14100"/>
          <ac:cxnSpMkLst>
            <pc:docMk/>
            <pc:sldMk cId="2409533851" sldId="515"/>
            <ac:cxnSpMk id="22" creationId="{B3A84DCB-F561-4EF1-8FDA-26D5168B6840}"/>
          </ac:cxnSpMkLst>
        </pc:cxnChg>
        <pc:cxnChg chg="mod">
          <ac:chgData name="Chan Zhi Wen, Ian" userId="10427a44-90a0-4c20-831c-e237817aaaf3" providerId="ADAL" clId="{A476D108-F16B-4219-B8D9-43980608F4E1}" dt="2022-09-30T06:04:16.214" v="629" actId="1036"/>
          <ac:cxnSpMkLst>
            <pc:docMk/>
            <pc:sldMk cId="2409533851" sldId="515"/>
            <ac:cxnSpMk id="26" creationId="{39BBF2F6-9BEE-4856-B807-3A51F63ACF21}"/>
          </ac:cxnSpMkLst>
        </pc:cxnChg>
      </pc:sldChg>
      <pc:sldChg chg="modSp mod">
        <pc:chgData name="Chan Zhi Wen, Ian" userId="10427a44-90a0-4c20-831c-e237817aaaf3" providerId="ADAL" clId="{A476D108-F16B-4219-B8D9-43980608F4E1}" dt="2022-09-30T06:37:13.104" v="1035" actId="1036"/>
        <pc:sldMkLst>
          <pc:docMk/>
          <pc:sldMk cId="213229323" sldId="516"/>
        </pc:sldMkLst>
        <pc:spChg chg="mod">
          <ac:chgData name="Chan Zhi Wen, Ian" userId="10427a44-90a0-4c20-831c-e237817aaaf3" providerId="ADAL" clId="{A476D108-F16B-4219-B8D9-43980608F4E1}" dt="2022-09-30T06:31:42.460" v="721" actId="20577"/>
          <ac:spMkLst>
            <pc:docMk/>
            <pc:sldMk cId="213229323" sldId="516"/>
            <ac:spMk id="3" creationId="{E6CD1D97-2687-4B15-BF3D-D09058FCEB2F}"/>
          </ac:spMkLst>
        </pc:spChg>
        <pc:spChg chg="mod">
          <ac:chgData name="Chan Zhi Wen, Ian" userId="10427a44-90a0-4c20-831c-e237817aaaf3" providerId="ADAL" clId="{A476D108-F16B-4219-B8D9-43980608F4E1}" dt="2022-09-30T06:32:37.293" v="773" actId="1037"/>
          <ac:spMkLst>
            <pc:docMk/>
            <pc:sldMk cId="213229323" sldId="516"/>
            <ac:spMk id="7" creationId="{5CD7CED7-A1BE-4F44-99C8-A4F6815F4C19}"/>
          </ac:spMkLst>
        </pc:spChg>
        <pc:spChg chg="mod">
          <ac:chgData name="Chan Zhi Wen, Ian" userId="10427a44-90a0-4c20-831c-e237817aaaf3" providerId="ADAL" clId="{A476D108-F16B-4219-B8D9-43980608F4E1}" dt="2022-09-30T06:36:43.983" v="1015" actId="1037"/>
          <ac:spMkLst>
            <pc:docMk/>
            <pc:sldMk cId="213229323" sldId="516"/>
            <ac:spMk id="9" creationId="{EF2932F5-FF52-4F76-94F1-44265439AC94}"/>
          </ac:spMkLst>
        </pc:spChg>
        <pc:spChg chg="mod">
          <ac:chgData name="Chan Zhi Wen, Ian" userId="10427a44-90a0-4c20-831c-e237817aaaf3" providerId="ADAL" clId="{A476D108-F16B-4219-B8D9-43980608F4E1}" dt="2022-09-30T06:36:25.187" v="997" actId="14100"/>
          <ac:spMkLst>
            <pc:docMk/>
            <pc:sldMk cId="213229323" sldId="516"/>
            <ac:spMk id="10" creationId="{10DAD1CE-D7A8-48C8-8ABA-A4247FD7DB2B}"/>
          </ac:spMkLst>
        </pc:spChg>
        <pc:spChg chg="mod">
          <ac:chgData name="Chan Zhi Wen, Ian" userId="10427a44-90a0-4c20-831c-e237817aaaf3" providerId="ADAL" clId="{A476D108-F16B-4219-B8D9-43980608F4E1}" dt="2022-09-30T06:36:28.444" v="1005" actId="1038"/>
          <ac:spMkLst>
            <pc:docMk/>
            <pc:sldMk cId="213229323" sldId="516"/>
            <ac:spMk id="16" creationId="{27AAFCDB-29FF-454C-9FED-75A4DF2E1A53}"/>
          </ac:spMkLst>
        </pc:spChg>
        <pc:spChg chg="mod">
          <ac:chgData name="Chan Zhi Wen, Ian" userId="10427a44-90a0-4c20-831c-e237817aaaf3" providerId="ADAL" clId="{A476D108-F16B-4219-B8D9-43980608F4E1}" dt="2022-09-30T06:33:01.141" v="828" actId="14100"/>
          <ac:spMkLst>
            <pc:docMk/>
            <pc:sldMk cId="213229323" sldId="516"/>
            <ac:spMk id="19" creationId="{15E7DB7F-4E8A-4819-A8AE-0603C401F2BC}"/>
          </ac:spMkLst>
        </pc:spChg>
        <pc:spChg chg="mod">
          <ac:chgData name="Chan Zhi Wen, Ian" userId="10427a44-90a0-4c20-831c-e237817aaaf3" providerId="ADAL" clId="{A476D108-F16B-4219-B8D9-43980608F4E1}" dt="2022-09-30T06:36:21.059" v="996" actId="404"/>
          <ac:spMkLst>
            <pc:docMk/>
            <pc:sldMk cId="213229323" sldId="516"/>
            <ac:spMk id="20" creationId="{74974769-D11B-41BE-8E50-FC1E6C5CEB09}"/>
          </ac:spMkLst>
        </pc:spChg>
        <pc:spChg chg="mod">
          <ac:chgData name="Chan Zhi Wen, Ian" userId="10427a44-90a0-4c20-831c-e237817aaaf3" providerId="ADAL" clId="{A476D108-F16B-4219-B8D9-43980608F4E1}" dt="2022-09-30T06:31:15.368" v="709" actId="1038"/>
          <ac:spMkLst>
            <pc:docMk/>
            <pc:sldMk cId="213229323" sldId="516"/>
            <ac:spMk id="22" creationId="{DE8D4AFE-0ED4-4C4B-A1AD-D1BE8272B67C}"/>
          </ac:spMkLst>
        </pc:spChg>
        <pc:spChg chg="mod">
          <ac:chgData name="Chan Zhi Wen, Ian" userId="10427a44-90a0-4c20-831c-e237817aaaf3" providerId="ADAL" clId="{A476D108-F16B-4219-B8D9-43980608F4E1}" dt="2022-09-30T06:37:13.104" v="1035" actId="1036"/>
          <ac:spMkLst>
            <pc:docMk/>
            <pc:sldMk cId="213229323" sldId="516"/>
            <ac:spMk id="24" creationId="{F245C989-8074-4EF9-A7F2-042C0D48BE36}"/>
          </ac:spMkLst>
        </pc:spChg>
        <pc:spChg chg="mod">
          <ac:chgData name="Chan Zhi Wen, Ian" userId="10427a44-90a0-4c20-831c-e237817aaaf3" providerId="ADAL" clId="{A476D108-F16B-4219-B8D9-43980608F4E1}" dt="2022-09-30T06:36:47.311" v="1018" actId="1037"/>
          <ac:spMkLst>
            <pc:docMk/>
            <pc:sldMk cId="213229323" sldId="516"/>
            <ac:spMk id="27" creationId="{8B7624E4-44C9-4CE2-8954-A6712FBE115B}"/>
          </ac:spMkLst>
        </pc:spChg>
        <pc:cxnChg chg="mod">
          <ac:chgData name="Chan Zhi Wen, Ian" userId="10427a44-90a0-4c20-831c-e237817aaaf3" providerId="ADAL" clId="{A476D108-F16B-4219-B8D9-43980608F4E1}" dt="2022-09-30T06:32:08.742" v="750" actId="1076"/>
          <ac:cxnSpMkLst>
            <pc:docMk/>
            <pc:sldMk cId="213229323" sldId="516"/>
            <ac:cxnSpMk id="15" creationId="{05E86608-9AC7-4219-97E5-85D518187067}"/>
          </ac:cxnSpMkLst>
        </pc:cxnChg>
        <pc:cxnChg chg="mod">
          <ac:chgData name="Chan Zhi Wen, Ian" userId="10427a44-90a0-4c20-831c-e237817aaaf3" providerId="ADAL" clId="{A476D108-F16B-4219-B8D9-43980608F4E1}" dt="2022-09-30T06:36:40.376" v="1009" actId="1036"/>
          <ac:cxnSpMkLst>
            <pc:docMk/>
            <pc:sldMk cId="213229323" sldId="516"/>
            <ac:cxnSpMk id="21" creationId="{66D3C2AE-08FF-44BD-91AD-B97B542F2E00}"/>
          </ac:cxnSpMkLst>
        </pc:cxnChg>
        <pc:cxnChg chg="mod">
          <ac:chgData name="Chan Zhi Wen, Ian" userId="10427a44-90a0-4c20-831c-e237817aaaf3" providerId="ADAL" clId="{A476D108-F16B-4219-B8D9-43980608F4E1}" dt="2022-09-30T06:34:02.587" v="894" actId="1076"/>
          <ac:cxnSpMkLst>
            <pc:docMk/>
            <pc:sldMk cId="213229323" sldId="516"/>
            <ac:cxnSpMk id="23" creationId="{22DE5B41-994B-4ABD-8E27-5C3DA626FAAB}"/>
          </ac:cxnSpMkLst>
        </pc:cxnChg>
        <pc:cxnChg chg="mod">
          <ac:chgData name="Chan Zhi Wen, Ian" userId="10427a44-90a0-4c20-831c-e237817aaaf3" providerId="ADAL" clId="{A476D108-F16B-4219-B8D9-43980608F4E1}" dt="2022-09-30T06:36:02.075" v="970" actId="14100"/>
          <ac:cxnSpMkLst>
            <pc:docMk/>
            <pc:sldMk cId="213229323" sldId="516"/>
            <ac:cxnSpMk id="28" creationId="{8A269CFA-020C-4A75-AB4B-E1A844268533}"/>
          </ac:cxnSpMkLst>
        </pc:cxnChg>
      </pc:sldChg>
      <pc:sldChg chg="modSp mod">
        <pc:chgData name="Chan Zhi Wen, Ian" userId="10427a44-90a0-4c20-831c-e237817aaaf3" providerId="ADAL" clId="{A476D108-F16B-4219-B8D9-43980608F4E1}" dt="2022-10-04T04:02:11.201" v="2502" actId="14100"/>
        <pc:sldMkLst>
          <pc:docMk/>
          <pc:sldMk cId="2074026385" sldId="517"/>
        </pc:sldMkLst>
        <pc:spChg chg="mod">
          <ac:chgData name="Chan Zhi Wen, Ian" userId="10427a44-90a0-4c20-831c-e237817aaaf3" providerId="ADAL" clId="{A476D108-F16B-4219-B8D9-43980608F4E1}" dt="2022-10-04T04:02:04.765" v="2500" actId="20577"/>
          <ac:spMkLst>
            <pc:docMk/>
            <pc:sldMk cId="2074026385" sldId="517"/>
            <ac:spMk id="3" creationId="{E6CD1D97-2687-4B15-BF3D-D09058FCEB2F}"/>
          </ac:spMkLst>
        </pc:spChg>
        <pc:spChg chg="mod">
          <ac:chgData name="Chan Zhi Wen, Ian" userId="10427a44-90a0-4c20-831c-e237817aaaf3" providerId="ADAL" clId="{A476D108-F16B-4219-B8D9-43980608F4E1}" dt="2022-10-04T04:00:42.268" v="2440" actId="1037"/>
          <ac:spMkLst>
            <pc:docMk/>
            <pc:sldMk cId="2074026385" sldId="517"/>
            <ac:spMk id="30" creationId="{BE34614D-BC95-4D8D-8105-585D56EF357C}"/>
          </ac:spMkLst>
        </pc:spChg>
        <pc:spChg chg="mod">
          <ac:chgData name="Chan Zhi Wen, Ian" userId="10427a44-90a0-4c20-831c-e237817aaaf3" providerId="ADAL" clId="{A476D108-F16B-4219-B8D9-43980608F4E1}" dt="2022-10-04T04:02:08.796" v="2501" actId="1076"/>
          <ac:spMkLst>
            <pc:docMk/>
            <pc:sldMk cId="2074026385" sldId="517"/>
            <ac:spMk id="34" creationId="{B1A37459-E344-4905-8482-DB4CD159B7BF}"/>
          </ac:spMkLst>
        </pc:spChg>
        <pc:cxnChg chg="mod">
          <ac:chgData name="Chan Zhi Wen, Ian" userId="10427a44-90a0-4c20-831c-e237817aaaf3" providerId="ADAL" clId="{A476D108-F16B-4219-B8D9-43980608F4E1}" dt="2022-10-04T04:00:37.290" v="2434" actId="14100"/>
          <ac:cxnSpMkLst>
            <pc:docMk/>
            <pc:sldMk cId="2074026385" sldId="517"/>
            <ac:cxnSpMk id="28" creationId="{B0A26E75-83EF-424E-8AC1-7E83DB9887F2}"/>
          </ac:cxnSpMkLst>
        </pc:cxnChg>
        <pc:cxnChg chg="mod">
          <ac:chgData name="Chan Zhi Wen, Ian" userId="10427a44-90a0-4c20-831c-e237817aaaf3" providerId="ADAL" clId="{A476D108-F16B-4219-B8D9-43980608F4E1}" dt="2022-10-04T04:02:11.201" v="2502" actId="14100"/>
          <ac:cxnSpMkLst>
            <pc:docMk/>
            <pc:sldMk cId="2074026385" sldId="517"/>
            <ac:cxnSpMk id="33" creationId="{C7804583-BCDC-4F4D-932E-937EDD0AA028}"/>
          </ac:cxnSpMkLst>
        </pc:cxnChg>
      </pc:sldChg>
      <pc:sldChg chg="addSp modSp mod">
        <pc:chgData name="Chan Zhi Wen, Ian" userId="10427a44-90a0-4c20-831c-e237817aaaf3" providerId="ADAL" clId="{A476D108-F16B-4219-B8D9-43980608F4E1}" dt="2022-10-04T09:14:43.905" v="2839" actId="20577"/>
        <pc:sldMkLst>
          <pc:docMk/>
          <pc:sldMk cId="461672625" sldId="518"/>
        </pc:sldMkLst>
        <pc:spChg chg="mod">
          <ac:chgData name="Chan Zhi Wen, Ian" userId="10427a44-90a0-4c20-831c-e237817aaaf3" providerId="ADAL" clId="{A476D108-F16B-4219-B8D9-43980608F4E1}" dt="2022-10-04T09:14:43.905" v="2839" actId="20577"/>
          <ac:spMkLst>
            <pc:docMk/>
            <pc:sldMk cId="461672625" sldId="518"/>
            <ac:spMk id="3" creationId="{E6CD1D97-2687-4B15-BF3D-D09058FCEB2F}"/>
          </ac:spMkLst>
        </pc:spChg>
        <pc:spChg chg="add mod">
          <ac:chgData name="Chan Zhi Wen, Ian" userId="10427a44-90a0-4c20-831c-e237817aaaf3" providerId="ADAL" clId="{A476D108-F16B-4219-B8D9-43980608F4E1}" dt="2022-09-30T06:41:18.520" v="1056" actId="1076"/>
          <ac:spMkLst>
            <pc:docMk/>
            <pc:sldMk cId="461672625" sldId="518"/>
            <ac:spMk id="6" creationId="{C7044BC0-BFFB-58A4-2FE7-EFA572CB052E}"/>
          </ac:spMkLst>
        </pc:spChg>
        <pc:spChg chg="add mod">
          <ac:chgData name="Chan Zhi Wen, Ian" userId="10427a44-90a0-4c20-831c-e237817aaaf3" providerId="ADAL" clId="{A476D108-F16B-4219-B8D9-43980608F4E1}" dt="2022-09-30T08:09:52.959" v="1165" actId="1076"/>
          <ac:spMkLst>
            <pc:docMk/>
            <pc:sldMk cId="461672625" sldId="518"/>
            <ac:spMk id="18" creationId="{46ACB9C2-46EB-1B06-3FA0-99D4A7FC85DD}"/>
          </ac:spMkLst>
        </pc:spChg>
        <pc:spChg chg="add mod">
          <ac:chgData name="Chan Zhi Wen, Ian" userId="10427a44-90a0-4c20-831c-e237817aaaf3" providerId="ADAL" clId="{A476D108-F16B-4219-B8D9-43980608F4E1}" dt="2022-09-30T08:10:36.581" v="1177" actId="1076"/>
          <ac:spMkLst>
            <pc:docMk/>
            <pc:sldMk cId="461672625" sldId="518"/>
            <ac:spMk id="23" creationId="{04A5F7A9-D500-2F31-D2D7-502B9BC6597F}"/>
          </ac:spMkLst>
        </pc:spChg>
        <pc:spChg chg="add mod">
          <ac:chgData name="Chan Zhi Wen, Ian" userId="10427a44-90a0-4c20-831c-e237817aaaf3" providerId="ADAL" clId="{A476D108-F16B-4219-B8D9-43980608F4E1}" dt="2022-09-30T08:11:10.413" v="1186" actId="1076"/>
          <ac:spMkLst>
            <pc:docMk/>
            <pc:sldMk cId="461672625" sldId="518"/>
            <ac:spMk id="26" creationId="{4AA02C9E-3329-87EA-4D6D-CA9ECA780CED}"/>
          </ac:spMkLst>
        </pc:spChg>
        <pc:spChg chg="add mod">
          <ac:chgData name="Chan Zhi Wen, Ian" userId="10427a44-90a0-4c20-831c-e237817aaaf3" providerId="ADAL" clId="{A476D108-F16B-4219-B8D9-43980608F4E1}" dt="2022-09-30T08:11:25.390" v="1196" actId="1076"/>
          <ac:spMkLst>
            <pc:docMk/>
            <pc:sldMk cId="461672625" sldId="518"/>
            <ac:spMk id="27" creationId="{495FCF01-088D-0A9A-79A9-97920683DD99}"/>
          </ac:spMkLst>
        </pc:spChg>
        <pc:cxnChg chg="add mod">
          <ac:chgData name="Chan Zhi Wen, Ian" userId="10427a44-90a0-4c20-831c-e237817aaaf3" providerId="ADAL" clId="{A476D108-F16B-4219-B8D9-43980608F4E1}" dt="2022-09-30T06:41:15.014" v="1055" actId="14100"/>
          <ac:cxnSpMkLst>
            <pc:docMk/>
            <pc:sldMk cId="461672625" sldId="518"/>
            <ac:cxnSpMk id="4" creationId="{EACD2404-8F3D-6721-7E37-D600B37E7DA5}"/>
          </ac:cxnSpMkLst>
        </pc:cxnChg>
        <pc:cxnChg chg="add mod">
          <ac:chgData name="Chan Zhi Wen, Ian" userId="10427a44-90a0-4c20-831c-e237817aaaf3" providerId="ADAL" clId="{A476D108-F16B-4219-B8D9-43980608F4E1}" dt="2022-09-30T06:41:09.764" v="1054" actId="14100"/>
          <ac:cxnSpMkLst>
            <pc:docMk/>
            <pc:sldMk cId="461672625" sldId="518"/>
            <ac:cxnSpMk id="13" creationId="{1574E754-18B0-49CF-6B69-9FBF8271E627}"/>
          </ac:cxnSpMkLst>
        </pc:cxnChg>
        <pc:cxnChg chg="add mod">
          <ac:chgData name="Chan Zhi Wen, Ian" userId="10427a44-90a0-4c20-831c-e237817aaaf3" providerId="ADAL" clId="{A476D108-F16B-4219-B8D9-43980608F4E1}" dt="2022-09-30T08:09:49.832" v="1164" actId="14100"/>
          <ac:cxnSpMkLst>
            <pc:docMk/>
            <pc:sldMk cId="461672625" sldId="518"/>
            <ac:cxnSpMk id="19" creationId="{EC5BB87C-16A0-0120-928C-5031EFC6CC07}"/>
          </ac:cxnSpMkLst>
        </pc:cxnChg>
        <pc:cxnChg chg="add mod">
          <ac:chgData name="Chan Zhi Wen, Ian" userId="10427a44-90a0-4c20-831c-e237817aaaf3" providerId="ADAL" clId="{A476D108-F16B-4219-B8D9-43980608F4E1}" dt="2022-09-30T08:10:43.076" v="1180" actId="14100"/>
          <ac:cxnSpMkLst>
            <pc:docMk/>
            <pc:sldMk cId="461672625" sldId="518"/>
            <ac:cxnSpMk id="24" creationId="{056374CF-E3CB-0E54-B43F-2B3702DCB547}"/>
          </ac:cxnSpMkLst>
        </pc:cxnChg>
        <pc:cxnChg chg="add mod">
          <ac:chgData name="Chan Zhi Wen, Ian" userId="10427a44-90a0-4c20-831c-e237817aaaf3" providerId="ADAL" clId="{A476D108-F16B-4219-B8D9-43980608F4E1}" dt="2022-09-30T08:11:19.826" v="1192" actId="14100"/>
          <ac:cxnSpMkLst>
            <pc:docMk/>
            <pc:sldMk cId="461672625" sldId="518"/>
            <ac:cxnSpMk id="28" creationId="{5C4E2542-74E9-09E2-607F-972A9B6938AC}"/>
          </ac:cxnSpMkLst>
        </pc:cxnChg>
        <pc:cxnChg chg="add mod">
          <ac:chgData name="Chan Zhi Wen, Ian" userId="10427a44-90a0-4c20-831c-e237817aaaf3" providerId="ADAL" clId="{A476D108-F16B-4219-B8D9-43980608F4E1}" dt="2022-09-30T08:11:23.584" v="1195" actId="14100"/>
          <ac:cxnSpMkLst>
            <pc:docMk/>
            <pc:sldMk cId="461672625" sldId="518"/>
            <ac:cxnSpMk id="30" creationId="{54F2D558-4309-F0DC-8B2E-B5E0C6E32C00}"/>
          </ac:cxnSpMkLst>
        </pc:cxnChg>
      </pc:sldChg>
      <pc:sldChg chg="modSp mod">
        <pc:chgData name="Chan Zhi Wen, Ian" userId="10427a44-90a0-4c20-831c-e237817aaaf3" providerId="ADAL" clId="{A476D108-F16B-4219-B8D9-43980608F4E1}" dt="2022-09-30T08:19:42.473" v="1209" actId="108"/>
        <pc:sldMkLst>
          <pc:docMk/>
          <pc:sldMk cId="1548114282" sldId="519"/>
        </pc:sldMkLst>
        <pc:spChg chg="mod">
          <ac:chgData name="Chan Zhi Wen, Ian" userId="10427a44-90a0-4c20-831c-e237817aaaf3" providerId="ADAL" clId="{A476D108-F16B-4219-B8D9-43980608F4E1}" dt="2022-09-30T08:19:42.473" v="1209" actId="108"/>
          <ac:spMkLst>
            <pc:docMk/>
            <pc:sldMk cId="1548114282" sldId="519"/>
            <ac:spMk id="3" creationId="{E6CD1D97-2687-4B15-BF3D-D09058FCEB2F}"/>
          </ac:spMkLst>
        </pc:spChg>
      </pc:sldChg>
      <pc:sldChg chg="addSp delSp modSp mod">
        <pc:chgData name="Chan Zhi Wen, Ian" userId="10427a44-90a0-4c20-831c-e237817aaaf3" providerId="ADAL" clId="{A476D108-F16B-4219-B8D9-43980608F4E1}" dt="2022-10-06T07:28:04.701" v="8626" actId="20577"/>
        <pc:sldMkLst>
          <pc:docMk/>
          <pc:sldMk cId="2095903909" sldId="520"/>
        </pc:sldMkLst>
        <pc:spChg chg="mod">
          <ac:chgData name="Chan Zhi Wen, Ian" userId="10427a44-90a0-4c20-831c-e237817aaaf3" providerId="ADAL" clId="{A476D108-F16B-4219-B8D9-43980608F4E1}" dt="2022-10-06T07:28:04.701" v="8626" actId="20577"/>
          <ac:spMkLst>
            <pc:docMk/>
            <pc:sldMk cId="2095903909" sldId="520"/>
            <ac:spMk id="3" creationId="{E6CD1D97-2687-4B15-BF3D-D09058FCEB2F}"/>
          </ac:spMkLst>
        </pc:spChg>
        <pc:spChg chg="add mod">
          <ac:chgData name="Chan Zhi Wen, Ian" userId="10427a44-90a0-4c20-831c-e237817aaaf3" providerId="ADAL" clId="{A476D108-F16B-4219-B8D9-43980608F4E1}" dt="2022-10-05T16:09:34.704" v="7791" actId="1076"/>
          <ac:spMkLst>
            <pc:docMk/>
            <pc:sldMk cId="2095903909" sldId="520"/>
            <ac:spMk id="13" creationId="{C9E8A7D4-4E57-2C26-3B42-74BC04D4966A}"/>
          </ac:spMkLst>
        </pc:spChg>
        <pc:spChg chg="mod">
          <ac:chgData name="Chan Zhi Wen, Ian" userId="10427a44-90a0-4c20-831c-e237817aaaf3" providerId="ADAL" clId="{A476D108-F16B-4219-B8D9-43980608F4E1}" dt="2022-10-04T10:24:22.459" v="2952" actId="1076"/>
          <ac:spMkLst>
            <pc:docMk/>
            <pc:sldMk cId="2095903909" sldId="520"/>
            <ac:spMk id="17" creationId="{D76EDB64-BBF4-482C-B151-91F45B8946C0}"/>
          </ac:spMkLst>
        </pc:spChg>
        <pc:spChg chg="mod">
          <ac:chgData name="Chan Zhi Wen, Ian" userId="10427a44-90a0-4c20-831c-e237817aaaf3" providerId="ADAL" clId="{A476D108-F16B-4219-B8D9-43980608F4E1}" dt="2022-10-04T10:24:17.942" v="2951" actId="1076"/>
          <ac:spMkLst>
            <pc:docMk/>
            <pc:sldMk cId="2095903909" sldId="520"/>
            <ac:spMk id="18" creationId="{E252CC74-8774-4FD3-8355-9E3789184ACF}"/>
          </ac:spMkLst>
        </pc:spChg>
        <pc:spChg chg="mod">
          <ac:chgData name="Chan Zhi Wen, Ian" userId="10427a44-90a0-4c20-831c-e237817aaaf3" providerId="ADAL" clId="{A476D108-F16B-4219-B8D9-43980608F4E1}" dt="2022-10-05T16:10:30.717" v="7836" actId="1036"/>
          <ac:spMkLst>
            <pc:docMk/>
            <pc:sldMk cId="2095903909" sldId="520"/>
            <ac:spMk id="19" creationId="{F31D8CCF-4123-47F6-B525-3A2FE3B515AF}"/>
          </ac:spMkLst>
        </pc:spChg>
        <pc:picChg chg="add del mod">
          <ac:chgData name="Chan Zhi Wen, Ian" userId="10427a44-90a0-4c20-831c-e237817aaaf3" providerId="ADAL" clId="{A476D108-F16B-4219-B8D9-43980608F4E1}" dt="2022-10-04T10:22:58.006" v="2934" actId="478"/>
          <ac:picMkLst>
            <pc:docMk/>
            <pc:sldMk cId="2095903909" sldId="520"/>
            <ac:picMk id="6" creationId="{41551892-536A-0438-780D-C200B3400DAC}"/>
          </ac:picMkLst>
        </pc:picChg>
        <pc:picChg chg="add mod ord">
          <ac:chgData name="Chan Zhi Wen, Ian" userId="10427a44-90a0-4c20-831c-e237817aaaf3" providerId="ADAL" clId="{A476D108-F16B-4219-B8D9-43980608F4E1}" dt="2022-10-04T10:23:46.116" v="2945" actId="1076"/>
          <ac:picMkLst>
            <pc:docMk/>
            <pc:sldMk cId="2095903909" sldId="520"/>
            <ac:picMk id="8" creationId="{3C8EBEC7-1BAD-30CE-EE62-EE99DD5C0D89}"/>
          </ac:picMkLst>
        </pc:picChg>
        <pc:picChg chg="add mod ord">
          <ac:chgData name="Chan Zhi Wen, Ian" userId="10427a44-90a0-4c20-831c-e237817aaaf3" providerId="ADAL" clId="{A476D108-F16B-4219-B8D9-43980608F4E1}" dt="2022-10-04T10:24:13.969" v="2950" actId="14100"/>
          <ac:picMkLst>
            <pc:docMk/>
            <pc:sldMk cId="2095903909" sldId="520"/>
            <ac:picMk id="10" creationId="{8E0DAF77-0811-3AF2-44ED-5B1F6F62DE5E}"/>
          </ac:picMkLst>
        </pc:picChg>
        <pc:picChg chg="add mod">
          <ac:chgData name="Chan Zhi Wen, Ian" userId="10427a44-90a0-4c20-831c-e237817aaaf3" providerId="ADAL" clId="{A476D108-F16B-4219-B8D9-43980608F4E1}" dt="2022-10-05T16:09:31.474" v="7790" actId="14100"/>
          <ac:picMkLst>
            <pc:docMk/>
            <pc:sldMk cId="2095903909" sldId="520"/>
            <ac:picMk id="12" creationId="{470750E3-8C5F-4B65-8250-6D248DA220F4}"/>
          </ac:picMkLst>
        </pc:picChg>
        <pc:picChg chg="del mod">
          <ac:chgData name="Chan Zhi Wen, Ian" userId="10427a44-90a0-4c20-831c-e237817aaaf3" providerId="ADAL" clId="{A476D108-F16B-4219-B8D9-43980608F4E1}" dt="2022-10-04T10:07:04.169" v="2865" actId="478"/>
          <ac:picMkLst>
            <pc:docMk/>
            <pc:sldMk cId="2095903909" sldId="520"/>
            <ac:picMk id="14" creationId="{D52545F7-27F3-40C5-95BE-48382506D2A5}"/>
          </ac:picMkLst>
        </pc:picChg>
        <pc:picChg chg="del">
          <ac:chgData name="Chan Zhi Wen, Ian" userId="10427a44-90a0-4c20-831c-e237817aaaf3" providerId="ADAL" clId="{A476D108-F16B-4219-B8D9-43980608F4E1}" dt="2022-10-04T10:22:59.090" v="2935" actId="478"/>
          <ac:picMkLst>
            <pc:docMk/>
            <pc:sldMk cId="2095903909" sldId="520"/>
            <ac:picMk id="21" creationId="{9740A045-1492-4E44-A362-9E3D0173FCC0}"/>
          </ac:picMkLst>
        </pc:picChg>
      </pc:sldChg>
      <pc:sldChg chg="addSp delSp modSp mod">
        <pc:chgData name="Chan Zhi Wen, Ian" userId="10427a44-90a0-4c20-831c-e237817aaaf3" providerId="ADAL" clId="{A476D108-F16B-4219-B8D9-43980608F4E1}" dt="2022-10-04T10:54:47.577" v="3547" actId="20577"/>
        <pc:sldMkLst>
          <pc:docMk/>
          <pc:sldMk cId="4069066311" sldId="521"/>
        </pc:sldMkLst>
        <pc:spChg chg="mod">
          <ac:chgData name="Chan Zhi Wen, Ian" userId="10427a44-90a0-4c20-831c-e237817aaaf3" providerId="ADAL" clId="{A476D108-F16B-4219-B8D9-43980608F4E1}" dt="2022-10-04T10:54:47.577" v="3547" actId="20577"/>
          <ac:spMkLst>
            <pc:docMk/>
            <pc:sldMk cId="4069066311" sldId="521"/>
            <ac:spMk id="3" creationId="{E6CD1D97-2687-4B15-BF3D-D09058FCEB2F}"/>
          </ac:spMkLst>
        </pc:spChg>
        <pc:spChg chg="mod">
          <ac:chgData name="Chan Zhi Wen, Ian" userId="10427a44-90a0-4c20-831c-e237817aaaf3" providerId="ADAL" clId="{A476D108-F16B-4219-B8D9-43980608F4E1}" dt="2022-10-04T10:35:14.987" v="3234" actId="1076"/>
          <ac:spMkLst>
            <pc:docMk/>
            <pc:sldMk cId="4069066311" sldId="521"/>
            <ac:spMk id="16" creationId="{659F3B15-CA82-4DD3-AD93-DE176E43FDC3}"/>
          </ac:spMkLst>
        </pc:spChg>
        <pc:picChg chg="del mod">
          <ac:chgData name="Chan Zhi Wen, Ian" userId="10427a44-90a0-4c20-831c-e237817aaaf3" providerId="ADAL" clId="{A476D108-F16B-4219-B8D9-43980608F4E1}" dt="2022-10-04T10:26:39.659" v="3153" actId="478"/>
          <ac:picMkLst>
            <pc:docMk/>
            <pc:sldMk cId="4069066311" sldId="521"/>
            <ac:picMk id="6" creationId="{7755438F-04B6-4055-A683-FD9C74828E8A}"/>
          </ac:picMkLst>
        </pc:picChg>
        <pc:picChg chg="add mod">
          <ac:chgData name="Chan Zhi Wen, Ian" userId="10427a44-90a0-4c20-831c-e237817aaaf3" providerId="ADAL" clId="{A476D108-F16B-4219-B8D9-43980608F4E1}" dt="2022-10-04T10:35:24.090" v="3266" actId="1038"/>
          <ac:picMkLst>
            <pc:docMk/>
            <pc:sldMk cId="4069066311" sldId="521"/>
            <ac:picMk id="7" creationId="{CC67FAE0-72B8-E3E0-4AEC-DF750B0FADB3}"/>
          </ac:picMkLst>
        </pc:picChg>
        <pc:picChg chg="add del mod">
          <ac:chgData name="Chan Zhi Wen, Ian" userId="10427a44-90a0-4c20-831c-e237817aaaf3" providerId="ADAL" clId="{A476D108-F16B-4219-B8D9-43980608F4E1}" dt="2022-10-04T10:54:20.933" v="3509" actId="478"/>
          <ac:picMkLst>
            <pc:docMk/>
            <pc:sldMk cId="4069066311" sldId="521"/>
            <ac:picMk id="9" creationId="{C54F6863-A915-6904-4E01-924FB2C65F4C}"/>
          </ac:picMkLst>
        </pc:picChg>
        <pc:picChg chg="add del">
          <ac:chgData name="Chan Zhi Wen, Ian" userId="10427a44-90a0-4c20-831c-e237817aaaf3" providerId="ADAL" clId="{A476D108-F16B-4219-B8D9-43980608F4E1}" dt="2022-10-04T10:36:30.878" v="3309" actId="22"/>
          <ac:picMkLst>
            <pc:docMk/>
            <pc:sldMk cId="4069066311" sldId="521"/>
            <ac:picMk id="11" creationId="{FCB99048-1DAA-4FAD-F36B-897D1F990BC4}"/>
          </ac:picMkLst>
        </pc:picChg>
        <pc:picChg chg="add del">
          <ac:chgData name="Chan Zhi Wen, Ian" userId="10427a44-90a0-4c20-831c-e237817aaaf3" providerId="ADAL" clId="{A476D108-F16B-4219-B8D9-43980608F4E1}" dt="2022-10-04T10:36:37.850" v="3311" actId="22"/>
          <ac:picMkLst>
            <pc:docMk/>
            <pc:sldMk cId="4069066311" sldId="521"/>
            <ac:picMk id="13" creationId="{BC69F8E8-4E56-2DDD-ECDB-80F346195994}"/>
          </ac:picMkLst>
        </pc:picChg>
        <pc:picChg chg="add mod">
          <ac:chgData name="Chan Zhi Wen, Ian" userId="10427a44-90a0-4c20-831c-e237817aaaf3" providerId="ADAL" clId="{A476D108-F16B-4219-B8D9-43980608F4E1}" dt="2022-10-04T10:54:35.004" v="3539" actId="1038"/>
          <ac:picMkLst>
            <pc:docMk/>
            <pc:sldMk cId="4069066311" sldId="521"/>
            <ac:picMk id="15" creationId="{D7776979-5394-52D4-8130-F44CD2C5D8A7}"/>
          </ac:picMkLst>
        </pc:picChg>
      </pc:sldChg>
      <pc:sldChg chg="addSp delSp modSp mod">
        <pc:chgData name="Chan Zhi Wen, Ian" userId="10427a44-90a0-4c20-831c-e237817aaaf3" providerId="ADAL" clId="{A476D108-F16B-4219-B8D9-43980608F4E1}" dt="2022-10-06T07:28:41.271" v="8653" actId="1035"/>
        <pc:sldMkLst>
          <pc:docMk/>
          <pc:sldMk cId="985123222" sldId="522"/>
        </pc:sldMkLst>
        <pc:spChg chg="mod">
          <ac:chgData name="Chan Zhi Wen, Ian" userId="10427a44-90a0-4c20-831c-e237817aaaf3" providerId="ADAL" clId="{A476D108-F16B-4219-B8D9-43980608F4E1}" dt="2022-10-04T11:10:53.133" v="3930" actId="20577"/>
          <ac:spMkLst>
            <pc:docMk/>
            <pc:sldMk cId="985123222" sldId="522"/>
            <ac:spMk id="2" creationId="{FCF73F3D-7CBD-46D3-AD51-D6E4EA1B7A38}"/>
          </ac:spMkLst>
        </pc:spChg>
        <pc:spChg chg="mod">
          <ac:chgData name="Chan Zhi Wen, Ian" userId="10427a44-90a0-4c20-831c-e237817aaaf3" providerId="ADAL" clId="{A476D108-F16B-4219-B8D9-43980608F4E1}" dt="2022-10-04T11:10:35.075" v="3927" actId="2711"/>
          <ac:spMkLst>
            <pc:docMk/>
            <pc:sldMk cId="985123222" sldId="522"/>
            <ac:spMk id="3" creationId="{E6CD1D97-2687-4B15-BF3D-D09058FCEB2F}"/>
          </ac:spMkLst>
        </pc:spChg>
        <pc:spChg chg="del">
          <ac:chgData name="Chan Zhi Wen, Ian" userId="10427a44-90a0-4c20-831c-e237817aaaf3" providerId="ADAL" clId="{A476D108-F16B-4219-B8D9-43980608F4E1}" dt="2022-10-04T11:07:15.617" v="3710" actId="478"/>
          <ac:spMkLst>
            <pc:docMk/>
            <pc:sldMk cId="985123222" sldId="522"/>
            <ac:spMk id="14" creationId="{C7722F86-CD78-4B17-83C8-DC2FC045F629}"/>
          </ac:spMkLst>
        </pc:spChg>
        <pc:spChg chg="del">
          <ac:chgData name="Chan Zhi Wen, Ian" userId="10427a44-90a0-4c20-831c-e237817aaaf3" providerId="ADAL" clId="{A476D108-F16B-4219-B8D9-43980608F4E1}" dt="2022-10-04T11:07:15.617" v="3710" actId="478"/>
          <ac:spMkLst>
            <pc:docMk/>
            <pc:sldMk cId="985123222" sldId="522"/>
            <ac:spMk id="16" creationId="{A4B94A29-C851-4A68-8242-A591E7F9537C}"/>
          </ac:spMkLst>
        </pc:spChg>
        <pc:spChg chg="del">
          <ac:chgData name="Chan Zhi Wen, Ian" userId="10427a44-90a0-4c20-831c-e237817aaaf3" providerId="ADAL" clId="{A476D108-F16B-4219-B8D9-43980608F4E1}" dt="2022-10-04T11:07:15.617" v="3710" actId="478"/>
          <ac:spMkLst>
            <pc:docMk/>
            <pc:sldMk cId="985123222" sldId="522"/>
            <ac:spMk id="22" creationId="{A6006971-4B44-45DA-BE69-4927755BAAB6}"/>
          </ac:spMkLst>
        </pc:spChg>
        <pc:spChg chg="mod">
          <ac:chgData name="Chan Zhi Wen, Ian" userId="10427a44-90a0-4c20-831c-e237817aaaf3" providerId="ADAL" clId="{A476D108-F16B-4219-B8D9-43980608F4E1}" dt="2022-10-04T11:01:00.016" v="3594" actId="20577"/>
          <ac:spMkLst>
            <pc:docMk/>
            <pc:sldMk cId="985123222" sldId="522"/>
            <ac:spMk id="24" creationId="{7E308039-B5A6-4CF5-B733-F55D5E1A248D}"/>
          </ac:spMkLst>
        </pc:spChg>
        <pc:spChg chg="del">
          <ac:chgData name="Chan Zhi Wen, Ian" userId="10427a44-90a0-4c20-831c-e237817aaaf3" providerId="ADAL" clId="{A476D108-F16B-4219-B8D9-43980608F4E1}" dt="2022-10-04T11:07:15.617" v="3710" actId="478"/>
          <ac:spMkLst>
            <pc:docMk/>
            <pc:sldMk cId="985123222" sldId="522"/>
            <ac:spMk id="26" creationId="{938EBDE2-5236-45FE-BF5F-89455DD07FB5}"/>
          </ac:spMkLst>
        </pc:spChg>
        <pc:spChg chg="del">
          <ac:chgData name="Chan Zhi Wen, Ian" userId="10427a44-90a0-4c20-831c-e237817aaaf3" providerId="ADAL" clId="{A476D108-F16B-4219-B8D9-43980608F4E1}" dt="2022-10-04T11:07:15.617" v="3710" actId="478"/>
          <ac:spMkLst>
            <pc:docMk/>
            <pc:sldMk cId="985123222" sldId="522"/>
            <ac:spMk id="29" creationId="{CA20DDD9-9635-4E0B-A743-830F9D19009E}"/>
          </ac:spMkLst>
        </pc:spChg>
        <pc:picChg chg="add mod">
          <ac:chgData name="Chan Zhi Wen, Ian" userId="10427a44-90a0-4c20-831c-e237817aaaf3" providerId="ADAL" clId="{A476D108-F16B-4219-B8D9-43980608F4E1}" dt="2022-10-06T07:28:41.271" v="8653" actId="1035"/>
          <ac:picMkLst>
            <pc:docMk/>
            <pc:sldMk cId="985123222" sldId="522"/>
            <ac:picMk id="6" creationId="{C01E093D-6EEF-5134-51A7-2A7230FE9D83}"/>
          </ac:picMkLst>
        </pc:picChg>
        <pc:picChg chg="add del mod">
          <ac:chgData name="Chan Zhi Wen, Ian" userId="10427a44-90a0-4c20-831c-e237817aaaf3" providerId="ADAL" clId="{A476D108-F16B-4219-B8D9-43980608F4E1}" dt="2022-10-04T11:03:46.545" v="3645" actId="478"/>
          <ac:picMkLst>
            <pc:docMk/>
            <pc:sldMk cId="985123222" sldId="522"/>
            <ac:picMk id="7" creationId="{D50C61DF-0A26-9CE4-2FA9-F525153E7968}"/>
          </ac:picMkLst>
        </pc:picChg>
        <pc:picChg chg="add mod">
          <ac:chgData name="Chan Zhi Wen, Ian" userId="10427a44-90a0-4c20-831c-e237817aaaf3" providerId="ADAL" clId="{A476D108-F16B-4219-B8D9-43980608F4E1}" dt="2022-10-04T11:08:17.888" v="3781" actId="1076"/>
          <ac:picMkLst>
            <pc:docMk/>
            <pc:sldMk cId="985123222" sldId="522"/>
            <ac:picMk id="8" creationId="{F8C282DF-451F-9DAD-C3DD-7908BEFC82B5}"/>
          </ac:picMkLst>
        </pc:picChg>
        <pc:picChg chg="add mod">
          <ac:chgData name="Chan Zhi Wen, Ian" userId="10427a44-90a0-4c20-831c-e237817aaaf3" providerId="ADAL" clId="{A476D108-F16B-4219-B8D9-43980608F4E1}" dt="2022-10-04T11:10:05.926" v="3899" actId="1036"/>
          <ac:picMkLst>
            <pc:docMk/>
            <pc:sldMk cId="985123222" sldId="522"/>
            <ac:picMk id="10" creationId="{C4AA6637-5ECF-20B9-AC94-6482F6017B9C}"/>
          </ac:picMkLst>
        </pc:picChg>
        <pc:picChg chg="del mod">
          <ac:chgData name="Chan Zhi Wen, Ian" userId="10427a44-90a0-4c20-831c-e237817aaaf3" providerId="ADAL" clId="{A476D108-F16B-4219-B8D9-43980608F4E1}" dt="2022-10-04T11:07:15.617" v="3710" actId="478"/>
          <ac:picMkLst>
            <pc:docMk/>
            <pc:sldMk cId="985123222" sldId="522"/>
            <ac:picMk id="11" creationId="{3FD9A98F-4304-41D2-998E-0579615D398B}"/>
          </ac:picMkLst>
        </pc:picChg>
        <pc:picChg chg="del">
          <ac:chgData name="Chan Zhi Wen, Ian" userId="10427a44-90a0-4c20-831c-e237817aaaf3" providerId="ADAL" clId="{A476D108-F16B-4219-B8D9-43980608F4E1}" dt="2022-10-04T11:07:15.617" v="3710" actId="478"/>
          <ac:picMkLst>
            <pc:docMk/>
            <pc:sldMk cId="985123222" sldId="522"/>
            <ac:picMk id="13" creationId="{99CC8C52-910A-46E2-AE89-82856D955CEA}"/>
          </ac:picMkLst>
        </pc:picChg>
        <pc:picChg chg="del">
          <ac:chgData name="Chan Zhi Wen, Ian" userId="10427a44-90a0-4c20-831c-e237817aaaf3" providerId="ADAL" clId="{A476D108-F16B-4219-B8D9-43980608F4E1}" dt="2022-10-04T11:01:40.752" v="3602" actId="478"/>
          <ac:picMkLst>
            <pc:docMk/>
            <pc:sldMk cId="985123222" sldId="522"/>
            <ac:picMk id="21" creationId="{6D323EE7-7F92-40C3-B5EA-6DEBEE42582B}"/>
          </ac:picMkLst>
        </pc:picChg>
        <pc:cxnChg chg="del">
          <ac:chgData name="Chan Zhi Wen, Ian" userId="10427a44-90a0-4c20-831c-e237817aaaf3" providerId="ADAL" clId="{A476D108-F16B-4219-B8D9-43980608F4E1}" dt="2022-10-04T11:07:15.617" v="3710" actId="478"/>
          <ac:cxnSpMkLst>
            <pc:docMk/>
            <pc:sldMk cId="985123222" sldId="522"/>
            <ac:cxnSpMk id="15" creationId="{84CE3F53-AC55-4693-8487-04C4A9849DD1}"/>
          </ac:cxnSpMkLst>
        </pc:cxnChg>
        <pc:cxnChg chg="del">
          <ac:chgData name="Chan Zhi Wen, Ian" userId="10427a44-90a0-4c20-831c-e237817aaaf3" providerId="ADAL" clId="{A476D108-F16B-4219-B8D9-43980608F4E1}" dt="2022-10-04T11:07:15.617" v="3710" actId="478"/>
          <ac:cxnSpMkLst>
            <pc:docMk/>
            <pc:sldMk cId="985123222" sldId="522"/>
            <ac:cxnSpMk id="17" creationId="{BDA95B8B-E858-4D66-9B0F-A4DCB8676BBD}"/>
          </ac:cxnSpMkLst>
        </pc:cxnChg>
        <pc:cxnChg chg="del">
          <ac:chgData name="Chan Zhi Wen, Ian" userId="10427a44-90a0-4c20-831c-e237817aaaf3" providerId="ADAL" clId="{A476D108-F16B-4219-B8D9-43980608F4E1}" dt="2022-10-04T11:07:15.617" v="3710" actId="478"/>
          <ac:cxnSpMkLst>
            <pc:docMk/>
            <pc:sldMk cId="985123222" sldId="522"/>
            <ac:cxnSpMk id="23" creationId="{2056D5A4-6A60-43D5-8DFF-1D50F078A8A1}"/>
          </ac:cxnSpMkLst>
        </pc:cxnChg>
        <pc:cxnChg chg="del">
          <ac:chgData name="Chan Zhi Wen, Ian" userId="10427a44-90a0-4c20-831c-e237817aaaf3" providerId="ADAL" clId="{A476D108-F16B-4219-B8D9-43980608F4E1}" dt="2022-10-04T11:07:15.617" v="3710" actId="478"/>
          <ac:cxnSpMkLst>
            <pc:docMk/>
            <pc:sldMk cId="985123222" sldId="522"/>
            <ac:cxnSpMk id="27" creationId="{65AC0FA6-FD95-4185-B0A9-4F9FFAB98B13}"/>
          </ac:cxnSpMkLst>
        </pc:cxnChg>
        <pc:cxnChg chg="del">
          <ac:chgData name="Chan Zhi Wen, Ian" userId="10427a44-90a0-4c20-831c-e237817aaaf3" providerId="ADAL" clId="{A476D108-F16B-4219-B8D9-43980608F4E1}" dt="2022-10-04T11:07:15.617" v="3710" actId="478"/>
          <ac:cxnSpMkLst>
            <pc:docMk/>
            <pc:sldMk cId="985123222" sldId="522"/>
            <ac:cxnSpMk id="30" creationId="{4C27142F-7914-4149-AC3A-2B16A6F9D78B}"/>
          </ac:cxnSpMkLst>
        </pc:cxnChg>
        <pc:cxnChg chg="del">
          <ac:chgData name="Chan Zhi Wen, Ian" userId="10427a44-90a0-4c20-831c-e237817aaaf3" providerId="ADAL" clId="{A476D108-F16B-4219-B8D9-43980608F4E1}" dt="2022-10-04T11:07:15.617" v="3710" actId="478"/>
          <ac:cxnSpMkLst>
            <pc:docMk/>
            <pc:sldMk cId="985123222" sldId="522"/>
            <ac:cxnSpMk id="34" creationId="{1139957C-0CC9-4A2D-A278-B99531D5AFE2}"/>
          </ac:cxnSpMkLst>
        </pc:cxnChg>
        <pc:cxnChg chg="del">
          <ac:chgData name="Chan Zhi Wen, Ian" userId="10427a44-90a0-4c20-831c-e237817aaaf3" providerId="ADAL" clId="{A476D108-F16B-4219-B8D9-43980608F4E1}" dt="2022-10-04T11:07:15.617" v="3710" actId="478"/>
          <ac:cxnSpMkLst>
            <pc:docMk/>
            <pc:sldMk cId="985123222" sldId="522"/>
            <ac:cxnSpMk id="38" creationId="{98A932DD-B801-41CA-A4FC-DC205401F5D2}"/>
          </ac:cxnSpMkLst>
        </pc:cxnChg>
        <pc:cxnChg chg="del">
          <ac:chgData name="Chan Zhi Wen, Ian" userId="10427a44-90a0-4c20-831c-e237817aaaf3" providerId="ADAL" clId="{A476D108-F16B-4219-B8D9-43980608F4E1}" dt="2022-10-04T11:07:15.617" v="3710" actId="478"/>
          <ac:cxnSpMkLst>
            <pc:docMk/>
            <pc:sldMk cId="985123222" sldId="522"/>
            <ac:cxnSpMk id="41" creationId="{AF286739-1349-4783-A0CF-A48BDBF9B177}"/>
          </ac:cxnSpMkLst>
        </pc:cxnChg>
      </pc:sldChg>
      <pc:sldChg chg="addSp delSp modSp mod">
        <pc:chgData name="Chan Zhi Wen, Ian" userId="10427a44-90a0-4c20-831c-e237817aaaf3" providerId="ADAL" clId="{A476D108-F16B-4219-B8D9-43980608F4E1}" dt="2022-10-06T07:28:24.391" v="8633" actId="20577"/>
        <pc:sldMkLst>
          <pc:docMk/>
          <pc:sldMk cId="1649224847" sldId="523"/>
        </pc:sldMkLst>
        <pc:spChg chg="mod">
          <ac:chgData name="Chan Zhi Wen, Ian" userId="10427a44-90a0-4c20-831c-e237817aaaf3" providerId="ADAL" clId="{A476D108-F16B-4219-B8D9-43980608F4E1}" dt="2022-10-04T10:37:20.852" v="3360" actId="20577"/>
          <ac:spMkLst>
            <pc:docMk/>
            <pc:sldMk cId="1649224847" sldId="523"/>
            <ac:spMk id="2" creationId="{FCF73F3D-7CBD-46D3-AD51-D6E4EA1B7A38}"/>
          </ac:spMkLst>
        </pc:spChg>
        <pc:spChg chg="mod">
          <ac:chgData name="Chan Zhi Wen, Ian" userId="10427a44-90a0-4c20-831c-e237817aaaf3" providerId="ADAL" clId="{A476D108-F16B-4219-B8D9-43980608F4E1}" dt="2022-10-06T07:28:24.391" v="8633" actId="20577"/>
          <ac:spMkLst>
            <pc:docMk/>
            <pc:sldMk cId="1649224847" sldId="523"/>
            <ac:spMk id="3" creationId="{E6CD1D97-2687-4B15-BF3D-D09058FCEB2F}"/>
          </ac:spMkLst>
        </pc:spChg>
        <pc:picChg chg="add del mod">
          <ac:chgData name="Chan Zhi Wen, Ian" userId="10427a44-90a0-4c20-831c-e237817aaaf3" providerId="ADAL" clId="{A476D108-F16B-4219-B8D9-43980608F4E1}" dt="2022-10-04T10:55:31.183" v="3548" actId="478"/>
          <ac:picMkLst>
            <pc:docMk/>
            <pc:sldMk cId="1649224847" sldId="523"/>
            <ac:picMk id="6" creationId="{22D20B21-A377-A287-4ADB-7C9572B24EFB}"/>
          </ac:picMkLst>
        </pc:picChg>
        <pc:picChg chg="add mod">
          <ac:chgData name="Chan Zhi Wen, Ian" userId="10427a44-90a0-4c20-831c-e237817aaaf3" providerId="ADAL" clId="{A476D108-F16B-4219-B8D9-43980608F4E1}" dt="2022-10-04T10:55:45.535" v="3553" actId="14100"/>
          <ac:picMkLst>
            <pc:docMk/>
            <pc:sldMk cId="1649224847" sldId="523"/>
            <ac:picMk id="8" creationId="{E605F7E9-495D-0383-029F-804F4CA85C94}"/>
          </ac:picMkLst>
        </pc:picChg>
      </pc:sldChg>
      <pc:sldChg chg="addSp delSp modSp mod">
        <pc:chgData name="Chan Zhi Wen, Ian" userId="10427a44-90a0-4c20-831c-e237817aaaf3" providerId="ADAL" clId="{A476D108-F16B-4219-B8D9-43980608F4E1}" dt="2022-10-05T03:48:45.955" v="4434" actId="1076"/>
        <pc:sldMkLst>
          <pc:docMk/>
          <pc:sldMk cId="3917689400" sldId="524"/>
        </pc:sldMkLst>
        <pc:spChg chg="mod">
          <ac:chgData name="Chan Zhi Wen, Ian" userId="10427a44-90a0-4c20-831c-e237817aaaf3" providerId="ADAL" clId="{A476D108-F16B-4219-B8D9-43980608F4E1}" dt="2022-10-05T03:48:39.845" v="4433" actId="20577"/>
          <ac:spMkLst>
            <pc:docMk/>
            <pc:sldMk cId="3917689400" sldId="524"/>
            <ac:spMk id="3" creationId="{E6CD1D97-2687-4B15-BF3D-D09058FCEB2F}"/>
          </ac:spMkLst>
        </pc:spChg>
        <pc:spChg chg="add mod">
          <ac:chgData name="Chan Zhi Wen, Ian" userId="10427a44-90a0-4c20-831c-e237817aaaf3" providerId="ADAL" clId="{A476D108-F16B-4219-B8D9-43980608F4E1}" dt="2022-10-05T03:40:45.662" v="4418" actId="20577"/>
          <ac:spMkLst>
            <pc:docMk/>
            <pc:sldMk cId="3917689400" sldId="524"/>
            <ac:spMk id="10" creationId="{AE7571F8-BFD7-A5A6-F6C1-61004B56C086}"/>
          </ac:spMkLst>
        </pc:spChg>
        <pc:picChg chg="del">
          <ac:chgData name="Chan Zhi Wen, Ian" userId="10427a44-90a0-4c20-831c-e237817aaaf3" providerId="ADAL" clId="{A476D108-F16B-4219-B8D9-43980608F4E1}" dt="2022-10-05T03:37:09.152" v="4136" actId="478"/>
          <ac:picMkLst>
            <pc:docMk/>
            <pc:sldMk cId="3917689400" sldId="524"/>
            <ac:picMk id="6" creationId="{C025BF23-4FCB-44B1-888A-ADF1B9D62D83}"/>
          </ac:picMkLst>
        </pc:picChg>
        <pc:picChg chg="add mod">
          <ac:chgData name="Chan Zhi Wen, Ian" userId="10427a44-90a0-4c20-831c-e237817aaaf3" providerId="ADAL" clId="{A476D108-F16B-4219-B8D9-43980608F4E1}" dt="2022-10-05T03:48:45.955" v="4434" actId="1076"/>
          <ac:picMkLst>
            <pc:docMk/>
            <pc:sldMk cId="3917689400" sldId="524"/>
            <ac:picMk id="7" creationId="{D71EEA4C-83A8-B2B2-EB29-BC6E7DB3C6D7}"/>
          </ac:picMkLst>
        </pc:picChg>
        <pc:picChg chg="add mod">
          <ac:chgData name="Chan Zhi Wen, Ian" userId="10427a44-90a0-4c20-831c-e237817aaaf3" providerId="ADAL" clId="{A476D108-F16B-4219-B8D9-43980608F4E1}" dt="2022-10-05T03:40:24.691" v="4365" actId="1076"/>
          <ac:picMkLst>
            <pc:docMk/>
            <pc:sldMk cId="3917689400" sldId="524"/>
            <ac:picMk id="9" creationId="{EC566627-0A83-CC8A-A237-356039544638}"/>
          </ac:picMkLst>
        </pc:picChg>
        <pc:cxnChg chg="add mod">
          <ac:chgData name="Chan Zhi Wen, Ian" userId="10427a44-90a0-4c20-831c-e237817aaaf3" providerId="ADAL" clId="{A476D108-F16B-4219-B8D9-43980608F4E1}" dt="2022-10-05T03:40:31.943" v="4368" actId="14100"/>
          <ac:cxnSpMkLst>
            <pc:docMk/>
            <pc:sldMk cId="3917689400" sldId="524"/>
            <ac:cxnSpMk id="11" creationId="{5AD46F27-B9EC-23E2-DF3F-88E83A020833}"/>
          </ac:cxnSpMkLst>
        </pc:cxnChg>
      </pc:sldChg>
      <pc:sldChg chg="addSp delSp modSp mod">
        <pc:chgData name="Chan Zhi Wen, Ian" userId="10427a44-90a0-4c20-831c-e237817aaaf3" providerId="ADAL" clId="{A476D108-F16B-4219-B8D9-43980608F4E1}" dt="2022-10-05T04:11:43.792" v="4632" actId="478"/>
        <pc:sldMkLst>
          <pc:docMk/>
          <pc:sldMk cId="3549546962" sldId="525"/>
        </pc:sldMkLst>
        <pc:spChg chg="mod">
          <ac:chgData name="Chan Zhi Wen, Ian" userId="10427a44-90a0-4c20-831c-e237817aaaf3" providerId="ADAL" clId="{A476D108-F16B-4219-B8D9-43980608F4E1}" dt="2022-10-05T04:11:24.064" v="4618" actId="20577"/>
          <ac:spMkLst>
            <pc:docMk/>
            <pc:sldMk cId="3549546962" sldId="525"/>
            <ac:spMk id="3" creationId="{E6CD1D97-2687-4B15-BF3D-D09058FCEB2F}"/>
          </ac:spMkLst>
        </pc:spChg>
        <pc:spChg chg="add mod">
          <ac:chgData name="Chan Zhi Wen, Ian" userId="10427a44-90a0-4c20-831c-e237817aaaf3" providerId="ADAL" clId="{A476D108-F16B-4219-B8D9-43980608F4E1}" dt="2022-10-05T04:11:36.012" v="4631" actId="1036"/>
          <ac:spMkLst>
            <pc:docMk/>
            <pc:sldMk cId="3549546962" sldId="525"/>
            <ac:spMk id="4" creationId="{730A0685-B856-F843-E92C-70FB32024CF0}"/>
          </ac:spMkLst>
        </pc:spChg>
        <pc:spChg chg="del mod">
          <ac:chgData name="Chan Zhi Wen, Ian" userId="10427a44-90a0-4c20-831c-e237817aaaf3" providerId="ADAL" clId="{A476D108-F16B-4219-B8D9-43980608F4E1}" dt="2022-10-05T04:11:02.831" v="4608" actId="478"/>
          <ac:spMkLst>
            <pc:docMk/>
            <pc:sldMk cId="3549546962" sldId="525"/>
            <ac:spMk id="7" creationId="{6ACA3913-B2F6-4F52-8DAF-B03D232849AA}"/>
          </ac:spMkLst>
        </pc:spChg>
        <pc:spChg chg="mod">
          <ac:chgData name="Chan Zhi Wen, Ian" userId="10427a44-90a0-4c20-831c-e237817aaaf3" providerId="ADAL" clId="{A476D108-F16B-4219-B8D9-43980608F4E1}" dt="2022-10-05T04:11:36.012" v="4631" actId="1036"/>
          <ac:spMkLst>
            <pc:docMk/>
            <pc:sldMk cId="3549546962" sldId="525"/>
            <ac:spMk id="9" creationId="{7FE29018-0B8C-4D25-861D-0215A8EB9C0B}"/>
          </ac:spMkLst>
        </pc:spChg>
        <pc:spChg chg="mod">
          <ac:chgData name="Chan Zhi Wen, Ian" userId="10427a44-90a0-4c20-831c-e237817aaaf3" providerId="ADAL" clId="{A476D108-F16B-4219-B8D9-43980608F4E1}" dt="2022-10-05T04:11:36.012" v="4631" actId="1036"/>
          <ac:spMkLst>
            <pc:docMk/>
            <pc:sldMk cId="3549546962" sldId="525"/>
            <ac:spMk id="11" creationId="{145D389B-462D-48E2-8D00-DACB31B32E29}"/>
          </ac:spMkLst>
        </pc:spChg>
        <pc:spChg chg="mod">
          <ac:chgData name="Chan Zhi Wen, Ian" userId="10427a44-90a0-4c20-831c-e237817aaaf3" providerId="ADAL" clId="{A476D108-F16B-4219-B8D9-43980608F4E1}" dt="2022-10-05T04:11:36.012" v="4631" actId="1036"/>
          <ac:spMkLst>
            <pc:docMk/>
            <pc:sldMk cId="3549546962" sldId="525"/>
            <ac:spMk id="13" creationId="{DA09A7A7-60D5-443F-97B0-B315C888455A}"/>
          </ac:spMkLst>
        </pc:spChg>
        <pc:spChg chg="mod">
          <ac:chgData name="Chan Zhi Wen, Ian" userId="10427a44-90a0-4c20-831c-e237817aaaf3" providerId="ADAL" clId="{A476D108-F16B-4219-B8D9-43980608F4E1}" dt="2022-10-05T04:11:36.012" v="4631" actId="1036"/>
          <ac:spMkLst>
            <pc:docMk/>
            <pc:sldMk cId="3549546962" sldId="525"/>
            <ac:spMk id="17" creationId="{A74B14E0-BECB-4E38-BB31-5133243BFB30}"/>
          </ac:spMkLst>
        </pc:spChg>
        <pc:spChg chg="del">
          <ac:chgData name="Chan Zhi Wen, Ian" userId="10427a44-90a0-4c20-831c-e237817aaaf3" providerId="ADAL" clId="{A476D108-F16B-4219-B8D9-43980608F4E1}" dt="2022-10-05T04:07:40.539" v="4521" actId="478"/>
          <ac:spMkLst>
            <pc:docMk/>
            <pc:sldMk cId="3549546962" sldId="525"/>
            <ac:spMk id="31" creationId="{B9653A98-A0B3-4468-BCC5-5D332DA0F913}"/>
          </ac:spMkLst>
        </pc:spChg>
        <pc:spChg chg="del mod">
          <ac:chgData name="Chan Zhi Wen, Ian" userId="10427a44-90a0-4c20-831c-e237817aaaf3" providerId="ADAL" clId="{A476D108-F16B-4219-B8D9-43980608F4E1}" dt="2022-10-05T04:07:18.583" v="4510" actId="478"/>
          <ac:spMkLst>
            <pc:docMk/>
            <pc:sldMk cId="3549546962" sldId="525"/>
            <ac:spMk id="34" creationId="{F6A4F044-132D-4552-A720-05307FCAF4A6}"/>
          </ac:spMkLst>
        </pc:spChg>
        <pc:spChg chg="del">
          <ac:chgData name="Chan Zhi Wen, Ian" userId="10427a44-90a0-4c20-831c-e237817aaaf3" providerId="ADAL" clId="{A476D108-F16B-4219-B8D9-43980608F4E1}" dt="2022-10-05T04:07:40.539" v="4521" actId="478"/>
          <ac:spMkLst>
            <pc:docMk/>
            <pc:sldMk cId="3549546962" sldId="525"/>
            <ac:spMk id="37" creationId="{6D87ED21-8F7F-4076-BCCC-9A3D3919B233}"/>
          </ac:spMkLst>
        </pc:spChg>
        <pc:grpChg chg="del mod">
          <ac:chgData name="Chan Zhi Wen, Ian" userId="10427a44-90a0-4c20-831c-e237817aaaf3" providerId="ADAL" clId="{A476D108-F16B-4219-B8D9-43980608F4E1}" dt="2022-10-05T04:11:43.792" v="4632" actId="478"/>
          <ac:grpSpMkLst>
            <pc:docMk/>
            <pc:sldMk cId="3549546962" sldId="525"/>
            <ac:grpSpMk id="35" creationId="{26F87988-6016-4F59-8478-CDDCB50F670B}"/>
          </ac:grpSpMkLst>
        </pc:grpChg>
        <pc:cxnChg chg="add mod">
          <ac:chgData name="Chan Zhi Wen, Ian" userId="10427a44-90a0-4c20-831c-e237817aaaf3" providerId="ADAL" clId="{A476D108-F16B-4219-B8D9-43980608F4E1}" dt="2022-10-05T04:11:36.012" v="4631" actId="1036"/>
          <ac:cxnSpMkLst>
            <pc:docMk/>
            <pc:sldMk cId="3549546962" sldId="525"/>
            <ac:cxnSpMk id="6" creationId="{0BC903ED-7B6B-39F1-89FD-78CB69AEA40E}"/>
          </ac:cxnSpMkLst>
        </pc:cxnChg>
        <pc:cxnChg chg="mod">
          <ac:chgData name="Chan Zhi Wen, Ian" userId="10427a44-90a0-4c20-831c-e237817aaaf3" providerId="ADAL" clId="{A476D108-F16B-4219-B8D9-43980608F4E1}" dt="2022-10-05T04:11:36.012" v="4631" actId="1036"/>
          <ac:cxnSpMkLst>
            <pc:docMk/>
            <pc:sldMk cId="3549546962" sldId="525"/>
            <ac:cxnSpMk id="10" creationId="{BFF1C444-7718-4AA2-978D-EF70A4F149E7}"/>
          </ac:cxnSpMkLst>
        </pc:cxnChg>
        <pc:cxnChg chg="mod">
          <ac:chgData name="Chan Zhi Wen, Ian" userId="10427a44-90a0-4c20-831c-e237817aaaf3" providerId="ADAL" clId="{A476D108-F16B-4219-B8D9-43980608F4E1}" dt="2022-10-05T04:11:36.012" v="4631" actId="1036"/>
          <ac:cxnSpMkLst>
            <pc:docMk/>
            <pc:sldMk cId="3549546962" sldId="525"/>
            <ac:cxnSpMk id="12" creationId="{BDA40D76-A066-4FD5-AD05-FCFE609A4825}"/>
          </ac:cxnSpMkLst>
        </pc:cxnChg>
        <pc:cxnChg chg="mod">
          <ac:chgData name="Chan Zhi Wen, Ian" userId="10427a44-90a0-4c20-831c-e237817aaaf3" providerId="ADAL" clId="{A476D108-F16B-4219-B8D9-43980608F4E1}" dt="2022-10-05T04:11:36.012" v="4631" actId="1036"/>
          <ac:cxnSpMkLst>
            <pc:docMk/>
            <pc:sldMk cId="3549546962" sldId="525"/>
            <ac:cxnSpMk id="14" creationId="{4C417612-DF9D-497E-915D-C95D4C47E954}"/>
          </ac:cxnSpMkLst>
        </pc:cxnChg>
        <pc:cxnChg chg="mod">
          <ac:chgData name="Chan Zhi Wen, Ian" userId="10427a44-90a0-4c20-831c-e237817aaaf3" providerId="ADAL" clId="{A476D108-F16B-4219-B8D9-43980608F4E1}" dt="2022-10-05T04:11:36.012" v="4631" actId="1036"/>
          <ac:cxnSpMkLst>
            <pc:docMk/>
            <pc:sldMk cId="3549546962" sldId="525"/>
            <ac:cxnSpMk id="18" creationId="{415CC6B1-808F-4274-8D7C-8F4277B2DE93}"/>
          </ac:cxnSpMkLst>
        </pc:cxnChg>
        <pc:cxnChg chg="del">
          <ac:chgData name="Chan Zhi Wen, Ian" userId="10427a44-90a0-4c20-831c-e237817aaaf3" providerId="ADAL" clId="{A476D108-F16B-4219-B8D9-43980608F4E1}" dt="2022-10-05T04:07:40.539" v="4521" actId="478"/>
          <ac:cxnSpMkLst>
            <pc:docMk/>
            <pc:sldMk cId="3549546962" sldId="525"/>
            <ac:cxnSpMk id="32" creationId="{74FFD29A-825F-42AB-9446-9C8DD99B7FFF}"/>
          </ac:cxnSpMkLst>
        </pc:cxnChg>
        <pc:cxnChg chg="del">
          <ac:chgData name="Chan Zhi Wen, Ian" userId="10427a44-90a0-4c20-831c-e237817aaaf3" providerId="ADAL" clId="{A476D108-F16B-4219-B8D9-43980608F4E1}" dt="2022-10-05T04:07:40.539" v="4521" actId="478"/>
          <ac:cxnSpMkLst>
            <pc:docMk/>
            <pc:sldMk cId="3549546962" sldId="525"/>
            <ac:cxnSpMk id="38" creationId="{F9AA8AD7-9D35-42B8-9983-E15EF9D0C356}"/>
          </ac:cxnSpMkLst>
        </pc:cxnChg>
      </pc:sldChg>
      <pc:sldChg chg="modSp mod">
        <pc:chgData name="Chan Zhi Wen, Ian" userId="10427a44-90a0-4c20-831c-e237817aaaf3" providerId="ADAL" clId="{A476D108-F16B-4219-B8D9-43980608F4E1}" dt="2022-10-05T15:41:44.836" v="7584" actId="20577"/>
        <pc:sldMkLst>
          <pc:docMk/>
          <pc:sldMk cId="875267187" sldId="526"/>
        </pc:sldMkLst>
        <pc:spChg chg="mod">
          <ac:chgData name="Chan Zhi Wen, Ian" userId="10427a44-90a0-4c20-831c-e237817aaaf3" providerId="ADAL" clId="{A476D108-F16B-4219-B8D9-43980608F4E1}" dt="2022-10-05T15:41:44.836" v="7584" actId="20577"/>
          <ac:spMkLst>
            <pc:docMk/>
            <pc:sldMk cId="875267187" sldId="526"/>
            <ac:spMk id="3" creationId="{E6CD1D97-2687-4B15-BF3D-D09058FCEB2F}"/>
          </ac:spMkLst>
        </pc:spChg>
      </pc:sldChg>
      <pc:sldChg chg="modSp del mod">
        <pc:chgData name="Chan Zhi Wen, Ian" userId="10427a44-90a0-4c20-831c-e237817aaaf3" providerId="ADAL" clId="{A476D108-F16B-4219-B8D9-43980608F4E1}" dt="2022-10-05T15:42:22.064" v="7602" actId="47"/>
        <pc:sldMkLst>
          <pc:docMk/>
          <pc:sldMk cId="2753470303" sldId="527"/>
        </pc:sldMkLst>
        <pc:spChg chg="mod">
          <ac:chgData name="Chan Zhi Wen, Ian" userId="10427a44-90a0-4c20-831c-e237817aaaf3" providerId="ADAL" clId="{A476D108-F16B-4219-B8D9-43980608F4E1}" dt="2022-10-05T15:41:59.546" v="7585" actId="21"/>
          <ac:spMkLst>
            <pc:docMk/>
            <pc:sldMk cId="2753470303" sldId="527"/>
            <ac:spMk id="3" creationId="{E6CD1D97-2687-4B15-BF3D-D09058FCEB2F}"/>
          </ac:spMkLst>
        </pc:spChg>
      </pc:sldChg>
      <pc:sldChg chg="addSp delSp modSp mod">
        <pc:chgData name="Chan Zhi Wen, Ian" userId="10427a44-90a0-4c20-831c-e237817aaaf3" providerId="ADAL" clId="{A476D108-F16B-4219-B8D9-43980608F4E1}" dt="2022-10-05T09:41:29.136" v="6517" actId="1076"/>
        <pc:sldMkLst>
          <pc:docMk/>
          <pc:sldMk cId="1550773617" sldId="528"/>
        </pc:sldMkLst>
        <pc:spChg chg="mod">
          <ac:chgData name="Chan Zhi Wen, Ian" userId="10427a44-90a0-4c20-831c-e237817aaaf3" providerId="ADAL" clId="{A476D108-F16B-4219-B8D9-43980608F4E1}" dt="2022-10-05T04:57:19.561" v="6152" actId="20577"/>
          <ac:spMkLst>
            <pc:docMk/>
            <pc:sldMk cId="1550773617" sldId="528"/>
            <ac:spMk id="3" creationId="{E6CD1D97-2687-4B15-BF3D-D09058FCEB2F}"/>
          </ac:spMkLst>
        </pc:spChg>
        <pc:spChg chg="mod">
          <ac:chgData name="Chan Zhi Wen, Ian" userId="10427a44-90a0-4c20-831c-e237817aaaf3" providerId="ADAL" clId="{A476D108-F16B-4219-B8D9-43980608F4E1}" dt="2022-10-05T04:55:55.733" v="6066" actId="1036"/>
          <ac:spMkLst>
            <pc:docMk/>
            <pc:sldMk cId="1550773617" sldId="528"/>
            <ac:spMk id="9" creationId="{CCD0361E-2995-4578-B23F-72689FEA0624}"/>
          </ac:spMkLst>
        </pc:spChg>
        <pc:spChg chg="add mod">
          <ac:chgData name="Chan Zhi Wen, Ian" userId="10427a44-90a0-4c20-831c-e237817aaaf3" providerId="ADAL" clId="{A476D108-F16B-4219-B8D9-43980608F4E1}" dt="2022-10-05T04:47:09.276" v="5478" actId="1038"/>
          <ac:spMkLst>
            <pc:docMk/>
            <pc:sldMk cId="1550773617" sldId="528"/>
            <ac:spMk id="12" creationId="{1A6943C6-988C-C5D5-4C1A-6CFDF698F6E5}"/>
          </ac:spMkLst>
        </pc:spChg>
        <pc:spChg chg="add mod">
          <ac:chgData name="Chan Zhi Wen, Ian" userId="10427a44-90a0-4c20-831c-e237817aaaf3" providerId="ADAL" clId="{A476D108-F16B-4219-B8D9-43980608F4E1}" dt="2022-10-05T04:47:01.621" v="5470" actId="208"/>
          <ac:spMkLst>
            <pc:docMk/>
            <pc:sldMk cId="1550773617" sldId="528"/>
            <ac:spMk id="14" creationId="{646B63AD-4A2B-3127-31B0-0908DEBCDA69}"/>
          </ac:spMkLst>
        </pc:spChg>
        <pc:spChg chg="add mod">
          <ac:chgData name="Chan Zhi Wen, Ian" userId="10427a44-90a0-4c20-831c-e237817aaaf3" providerId="ADAL" clId="{A476D108-F16B-4219-B8D9-43980608F4E1}" dt="2022-10-05T04:49:49.872" v="5753" actId="1035"/>
          <ac:spMkLst>
            <pc:docMk/>
            <pc:sldMk cId="1550773617" sldId="528"/>
            <ac:spMk id="15" creationId="{FF2CAB20-8BF0-02FB-B010-DBDCEE20FC65}"/>
          </ac:spMkLst>
        </pc:spChg>
        <pc:spChg chg="add mod">
          <ac:chgData name="Chan Zhi Wen, Ian" userId="10427a44-90a0-4c20-831c-e237817aaaf3" providerId="ADAL" clId="{A476D108-F16B-4219-B8D9-43980608F4E1}" dt="2022-10-05T04:56:27.713" v="6139" actId="1076"/>
          <ac:spMkLst>
            <pc:docMk/>
            <pc:sldMk cId="1550773617" sldId="528"/>
            <ac:spMk id="25" creationId="{1EE2FD18-182F-E776-0666-1A565A217758}"/>
          </ac:spMkLst>
        </pc:spChg>
        <pc:picChg chg="add mod">
          <ac:chgData name="Chan Zhi Wen, Ian" userId="10427a44-90a0-4c20-831c-e237817aaaf3" providerId="ADAL" clId="{A476D108-F16B-4219-B8D9-43980608F4E1}" dt="2022-10-05T04:46:00.221" v="5421" actId="14100"/>
          <ac:picMkLst>
            <pc:docMk/>
            <pc:sldMk cId="1550773617" sldId="528"/>
            <ac:picMk id="6" creationId="{97AF483A-EFAE-B534-6E9F-E88BD02E026A}"/>
          </ac:picMkLst>
        </pc:picChg>
        <pc:picChg chg="del mod">
          <ac:chgData name="Chan Zhi Wen, Ian" userId="10427a44-90a0-4c20-831c-e237817aaaf3" providerId="ADAL" clId="{A476D108-F16B-4219-B8D9-43980608F4E1}" dt="2022-10-05T04:52:10.491" v="5767" actId="478"/>
          <ac:picMkLst>
            <pc:docMk/>
            <pc:sldMk cId="1550773617" sldId="528"/>
            <ac:picMk id="8" creationId="{CFD6BFC4-B3C1-482B-A6B2-E672143EB7FD}"/>
          </ac:picMkLst>
        </pc:picChg>
        <pc:picChg chg="del">
          <ac:chgData name="Chan Zhi Wen, Ian" userId="10427a44-90a0-4c20-831c-e237817aaaf3" providerId="ADAL" clId="{A476D108-F16B-4219-B8D9-43980608F4E1}" dt="2022-10-05T04:45:55.615" v="5419" actId="478"/>
          <ac:picMkLst>
            <pc:docMk/>
            <pc:sldMk cId="1550773617" sldId="528"/>
            <ac:picMk id="10" creationId="{8327E8F8-EA19-4307-A8F9-FA69C77E8214}"/>
          </ac:picMkLst>
        </pc:picChg>
        <pc:picChg chg="add mod">
          <ac:chgData name="Chan Zhi Wen, Ian" userId="10427a44-90a0-4c20-831c-e237817aaaf3" providerId="ADAL" clId="{A476D108-F16B-4219-B8D9-43980608F4E1}" dt="2022-10-05T04:55:43.882" v="6058" actId="1036"/>
          <ac:picMkLst>
            <pc:docMk/>
            <pc:sldMk cId="1550773617" sldId="528"/>
            <ac:picMk id="23" creationId="{C8C00437-10BB-65EE-AD1D-8FB53C818704}"/>
          </ac:picMkLst>
        </pc:picChg>
        <pc:cxnChg chg="add mod">
          <ac:chgData name="Chan Zhi Wen, Ian" userId="10427a44-90a0-4c20-831c-e237817aaaf3" providerId="ADAL" clId="{A476D108-F16B-4219-B8D9-43980608F4E1}" dt="2022-10-05T09:41:29.136" v="6517" actId="1076"/>
          <ac:cxnSpMkLst>
            <pc:docMk/>
            <pc:sldMk cId="1550773617" sldId="528"/>
            <ac:cxnSpMk id="7" creationId="{53ADA291-E9AD-E57A-346A-3147439D2A08}"/>
          </ac:cxnSpMkLst>
        </pc:cxnChg>
        <pc:cxnChg chg="mod">
          <ac:chgData name="Chan Zhi Wen, Ian" userId="10427a44-90a0-4c20-831c-e237817aaaf3" providerId="ADAL" clId="{A476D108-F16B-4219-B8D9-43980608F4E1}" dt="2022-10-05T04:55:48.694" v="6059" actId="14100"/>
          <ac:cxnSpMkLst>
            <pc:docMk/>
            <pc:sldMk cId="1550773617" sldId="528"/>
            <ac:cxnSpMk id="11" creationId="{D3D6C9CE-8039-4D2A-B78C-A1251A44568A}"/>
          </ac:cxnSpMkLst>
        </pc:cxnChg>
        <pc:cxnChg chg="add mod">
          <ac:chgData name="Chan Zhi Wen, Ian" userId="10427a44-90a0-4c20-831c-e237817aaaf3" providerId="ADAL" clId="{A476D108-F16B-4219-B8D9-43980608F4E1}" dt="2022-10-05T04:49:45.002" v="5745" actId="14100"/>
          <ac:cxnSpMkLst>
            <pc:docMk/>
            <pc:sldMk cId="1550773617" sldId="528"/>
            <ac:cxnSpMk id="16" creationId="{51B762B2-C2F4-9D33-0932-D17B0BBFD30C}"/>
          </ac:cxnSpMkLst>
        </pc:cxnChg>
        <pc:cxnChg chg="add mod">
          <ac:chgData name="Chan Zhi Wen, Ian" userId="10427a44-90a0-4c20-831c-e237817aaaf3" providerId="ADAL" clId="{A476D108-F16B-4219-B8D9-43980608F4E1}" dt="2022-10-05T04:56:32.869" v="6142" actId="14100"/>
          <ac:cxnSpMkLst>
            <pc:docMk/>
            <pc:sldMk cId="1550773617" sldId="528"/>
            <ac:cxnSpMk id="26" creationId="{DEBD5A62-BF0B-A158-09BF-E5B555EC0956}"/>
          </ac:cxnSpMkLst>
        </pc:cxnChg>
      </pc:sldChg>
      <pc:sldChg chg="modSp mod">
        <pc:chgData name="Chan Zhi Wen, Ian" userId="10427a44-90a0-4c20-831c-e237817aaaf3" providerId="ADAL" clId="{A476D108-F16B-4219-B8D9-43980608F4E1}" dt="2022-10-05T05:07:15.575" v="6285" actId="121"/>
        <pc:sldMkLst>
          <pc:docMk/>
          <pc:sldMk cId="4240199513" sldId="529"/>
        </pc:sldMkLst>
        <pc:spChg chg="mod">
          <ac:chgData name="Chan Zhi Wen, Ian" userId="10427a44-90a0-4c20-831c-e237817aaaf3" providerId="ADAL" clId="{A476D108-F16B-4219-B8D9-43980608F4E1}" dt="2022-10-05T05:07:15.575" v="6285" actId="121"/>
          <ac:spMkLst>
            <pc:docMk/>
            <pc:sldMk cId="4240199513" sldId="529"/>
            <ac:spMk id="3" creationId="{E6CD1D97-2687-4B15-BF3D-D09058FCEB2F}"/>
          </ac:spMkLst>
        </pc:spChg>
      </pc:sldChg>
      <pc:sldChg chg="addSp delSp modSp mod">
        <pc:chgData name="Chan Zhi Wen, Ian" userId="10427a44-90a0-4c20-831c-e237817aaaf3" providerId="ADAL" clId="{A476D108-F16B-4219-B8D9-43980608F4E1}" dt="2022-10-05T15:38:43.304" v="7479" actId="1036"/>
        <pc:sldMkLst>
          <pc:docMk/>
          <pc:sldMk cId="50503483" sldId="530"/>
        </pc:sldMkLst>
        <pc:spChg chg="mod">
          <ac:chgData name="Chan Zhi Wen, Ian" userId="10427a44-90a0-4c20-831c-e237817aaaf3" providerId="ADAL" clId="{A476D108-F16B-4219-B8D9-43980608F4E1}" dt="2022-10-05T15:35:33.309" v="7372" actId="403"/>
          <ac:spMkLst>
            <pc:docMk/>
            <pc:sldMk cId="50503483" sldId="530"/>
            <ac:spMk id="3" creationId="{E6CD1D97-2687-4B15-BF3D-D09058FCEB2F}"/>
          </ac:spMkLst>
        </pc:spChg>
        <pc:spChg chg="add mod">
          <ac:chgData name="Chan Zhi Wen, Ian" userId="10427a44-90a0-4c20-831c-e237817aaaf3" providerId="ADAL" clId="{A476D108-F16B-4219-B8D9-43980608F4E1}" dt="2022-10-05T15:37:12.699" v="7442" actId="1076"/>
          <ac:spMkLst>
            <pc:docMk/>
            <pc:sldMk cId="50503483" sldId="530"/>
            <ac:spMk id="11" creationId="{021F23C6-4232-23AD-C297-122CCE32EB37}"/>
          </ac:spMkLst>
        </pc:spChg>
        <pc:spChg chg="add mod">
          <ac:chgData name="Chan Zhi Wen, Ian" userId="10427a44-90a0-4c20-831c-e237817aaaf3" providerId="ADAL" clId="{A476D108-F16B-4219-B8D9-43980608F4E1}" dt="2022-10-05T15:23:05.353" v="6986" actId="1035"/>
          <ac:spMkLst>
            <pc:docMk/>
            <pc:sldMk cId="50503483" sldId="530"/>
            <ac:spMk id="16" creationId="{F31DB8B2-96C4-37FD-EE31-2124A943B3FC}"/>
          </ac:spMkLst>
        </pc:spChg>
        <pc:spChg chg="add mod">
          <ac:chgData name="Chan Zhi Wen, Ian" userId="10427a44-90a0-4c20-831c-e237817aaaf3" providerId="ADAL" clId="{A476D108-F16B-4219-B8D9-43980608F4E1}" dt="2022-10-05T15:36:03.180" v="7374" actId="1076"/>
          <ac:spMkLst>
            <pc:docMk/>
            <pc:sldMk cId="50503483" sldId="530"/>
            <ac:spMk id="22" creationId="{F4E2A8AD-9D2D-D8C8-3A9F-F44DF9C9AC74}"/>
          </ac:spMkLst>
        </pc:spChg>
        <pc:spChg chg="add mod">
          <ac:chgData name="Chan Zhi Wen, Ian" userId="10427a44-90a0-4c20-831c-e237817aaaf3" providerId="ADAL" clId="{A476D108-F16B-4219-B8D9-43980608F4E1}" dt="2022-10-05T15:38:43.304" v="7479" actId="1036"/>
          <ac:spMkLst>
            <pc:docMk/>
            <pc:sldMk cId="50503483" sldId="530"/>
            <ac:spMk id="23" creationId="{0FDC2B52-7046-EAB7-4FBA-F8FB93AE002F}"/>
          </ac:spMkLst>
        </pc:spChg>
        <pc:spChg chg="add mod">
          <ac:chgData name="Chan Zhi Wen, Ian" userId="10427a44-90a0-4c20-831c-e237817aaaf3" providerId="ADAL" clId="{A476D108-F16B-4219-B8D9-43980608F4E1}" dt="2022-10-05T15:37:22.287" v="7450" actId="1038"/>
          <ac:spMkLst>
            <pc:docMk/>
            <pc:sldMk cId="50503483" sldId="530"/>
            <ac:spMk id="27" creationId="{5E0B7EF3-4A9E-D252-9B26-4F45908E35B3}"/>
          </ac:spMkLst>
        </pc:spChg>
        <pc:spChg chg="add mod">
          <ac:chgData name="Chan Zhi Wen, Ian" userId="10427a44-90a0-4c20-831c-e237817aaaf3" providerId="ADAL" clId="{A476D108-F16B-4219-B8D9-43980608F4E1}" dt="2022-10-05T15:37:30.358" v="7453" actId="1076"/>
          <ac:spMkLst>
            <pc:docMk/>
            <pc:sldMk cId="50503483" sldId="530"/>
            <ac:spMk id="30" creationId="{FA47B0AC-A3B4-714D-50DA-DC0E2F1FAF5A}"/>
          </ac:spMkLst>
        </pc:spChg>
        <pc:spChg chg="add mod">
          <ac:chgData name="Chan Zhi Wen, Ian" userId="10427a44-90a0-4c20-831c-e237817aaaf3" providerId="ADAL" clId="{A476D108-F16B-4219-B8D9-43980608F4E1}" dt="2022-10-05T15:38:43.304" v="7479" actId="1036"/>
          <ac:spMkLst>
            <pc:docMk/>
            <pc:sldMk cId="50503483" sldId="530"/>
            <ac:spMk id="32" creationId="{D1649AC7-355A-4631-2002-40A68595075A}"/>
          </ac:spMkLst>
        </pc:spChg>
        <pc:picChg chg="add del mod">
          <ac:chgData name="Chan Zhi Wen, Ian" userId="10427a44-90a0-4c20-831c-e237817aaaf3" providerId="ADAL" clId="{A476D108-F16B-4219-B8D9-43980608F4E1}" dt="2022-10-05T05:07:37.002" v="6294" actId="478"/>
          <ac:picMkLst>
            <pc:docMk/>
            <pc:sldMk cId="50503483" sldId="530"/>
            <ac:picMk id="6" creationId="{F7405CB1-25D0-4C1D-A77B-5FFC270851E5}"/>
          </ac:picMkLst>
        </pc:picChg>
        <pc:picChg chg="add mod">
          <ac:chgData name="Chan Zhi Wen, Ian" userId="10427a44-90a0-4c20-831c-e237817aaaf3" providerId="ADAL" clId="{A476D108-F16B-4219-B8D9-43980608F4E1}" dt="2022-10-05T15:23:15.911" v="6987" actId="1076"/>
          <ac:picMkLst>
            <pc:docMk/>
            <pc:sldMk cId="50503483" sldId="530"/>
            <ac:picMk id="7" creationId="{E5407BAB-C8EB-D3F6-1EDC-C63CFD61EBBA}"/>
          </ac:picMkLst>
        </pc:picChg>
        <pc:picChg chg="add mod">
          <ac:chgData name="Chan Zhi Wen, Ian" userId="10427a44-90a0-4c20-831c-e237817aaaf3" providerId="ADAL" clId="{A476D108-F16B-4219-B8D9-43980608F4E1}" dt="2022-10-05T15:35:58.761" v="7373" actId="1076"/>
          <ac:picMkLst>
            <pc:docMk/>
            <pc:sldMk cId="50503483" sldId="530"/>
            <ac:picMk id="9" creationId="{4570872B-CD27-5A32-E5DA-CF69B3B05632}"/>
          </ac:picMkLst>
        </pc:picChg>
        <pc:picChg chg="add mod">
          <ac:chgData name="Chan Zhi Wen, Ian" userId="10427a44-90a0-4c20-831c-e237817aaaf3" providerId="ADAL" clId="{A476D108-F16B-4219-B8D9-43980608F4E1}" dt="2022-10-05T15:38:43.304" v="7479" actId="1036"/>
          <ac:picMkLst>
            <pc:docMk/>
            <pc:sldMk cId="50503483" sldId="530"/>
            <ac:picMk id="21" creationId="{BD8A41FF-D8CC-24D4-ACCD-8E960E9D2EE0}"/>
          </ac:picMkLst>
        </pc:picChg>
        <pc:cxnChg chg="add mod">
          <ac:chgData name="Chan Zhi Wen, Ian" userId="10427a44-90a0-4c20-831c-e237817aaaf3" providerId="ADAL" clId="{A476D108-F16B-4219-B8D9-43980608F4E1}" dt="2022-10-05T15:37:08.383" v="7441" actId="14100"/>
          <ac:cxnSpMkLst>
            <pc:docMk/>
            <pc:sldMk cId="50503483" sldId="530"/>
            <ac:cxnSpMk id="10" creationId="{E2A5C58B-FE16-DB06-696B-490A9E82DA64}"/>
          </ac:cxnSpMkLst>
        </pc:cxnChg>
        <pc:cxnChg chg="add mod">
          <ac:chgData name="Chan Zhi Wen, Ian" userId="10427a44-90a0-4c20-831c-e237817aaaf3" providerId="ADAL" clId="{A476D108-F16B-4219-B8D9-43980608F4E1}" dt="2022-10-05T15:21:59.569" v="6977" actId="14100"/>
          <ac:cxnSpMkLst>
            <pc:docMk/>
            <pc:sldMk cId="50503483" sldId="530"/>
            <ac:cxnSpMk id="15" creationId="{0DDD0A65-B938-E842-613B-C01D1479C94B}"/>
          </ac:cxnSpMkLst>
        </pc:cxnChg>
        <pc:cxnChg chg="add mod">
          <ac:chgData name="Chan Zhi Wen, Ian" userId="10427a44-90a0-4c20-831c-e237817aaaf3" providerId="ADAL" clId="{A476D108-F16B-4219-B8D9-43980608F4E1}" dt="2022-10-05T15:37:17.884" v="7444" actId="14100"/>
          <ac:cxnSpMkLst>
            <pc:docMk/>
            <pc:sldMk cId="50503483" sldId="530"/>
            <ac:cxnSpMk id="28" creationId="{1AD20F9D-E4F5-18CA-43B6-B0E8B8259AAC}"/>
          </ac:cxnSpMkLst>
        </pc:cxnChg>
        <pc:cxnChg chg="add mod">
          <ac:chgData name="Chan Zhi Wen, Ian" userId="10427a44-90a0-4c20-831c-e237817aaaf3" providerId="ADAL" clId="{A476D108-F16B-4219-B8D9-43980608F4E1}" dt="2022-10-05T15:37:34.044" v="7454" actId="14100"/>
          <ac:cxnSpMkLst>
            <pc:docMk/>
            <pc:sldMk cId="50503483" sldId="530"/>
            <ac:cxnSpMk id="31" creationId="{50DA1EAE-AF02-4053-0D51-05CC2413066D}"/>
          </ac:cxnSpMkLst>
        </pc:cxnChg>
        <pc:cxnChg chg="add mod">
          <ac:chgData name="Chan Zhi Wen, Ian" userId="10427a44-90a0-4c20-831c-e237817aaaf3" providerId="ADAL" clId="{A476D108-F16B-4219-B8D9-43980608F4E1}" dt="2022-10-05T15:38:43.304" v="7479" actId="1036"/>
          <ac:cxnSpMkLst>
            <pc:docMk/>
            <pc:sldMk cId="50503483" sldId="530"/>
            <ac:cxnSpMk id="33" creationId="{E596CB5E-C214-8394-9218-3014C81A285E}"/>
          </ac:cxnSpMkLst>
        </pc:cxnChg>
      </pc:sldChg>
      <pc:sldChg chg="modSp mod">
        <pc:chgData name="Chan Zhi Wen, Ian" userId="10427a44-90a0-4c20-831c-e237817aaaf3" providerId="ADAL" clId="{A476D108-F16B-4219-B8D9-43980608F4E1}" dt="2022-10-12T06:58:29.174" v="8719"/>
        <pc:sldMkLst>
          <pc:docMk/>
          <pc:sldMk cId="2864717240" sldId="531"/>
        </pc:sldMkLst>
        <pc:spChg chg="mod">
          <ac:chgData name="Chan Zhi Wen, Ian" userId="10427a44-90a0-4c20-831c-e237817aaaf3" providerId="ADAL" clId="{A476D108-F16B-4219-B8D9-43980608F4E1}" dt="2022-10-12T06:58:29.174" v="8719"/>
          <ac:spMkLst>
            <pc:docMk/>
            <pc:sldMk cId="2864717240" sldId="531"/>
            <ac:spMk id="2" creationId="{FCF73F3D-7CBD-46D3-AD51-D6E4EA1B7A38}"/>
          </ac:spMkLst>
        </pc:spChg>
        <pc:spChg chg="mod">
          <ac:chgData name="Chan Zhi Wen, Ian" userId="10427a44-90a0-4c20-831c-e237817aaaf3" providerId="ADAL" clId="{A476D108-F16B-4219-B8D9-43980608F4E1}" dt="2022-10-04T03:12:26.880" v="1745" actId="404"/>
          <ac:spMkLst>
            <pc:docMk/>
            <pc:sldMk cId="2864717240" sldId="531"/>
            <ac:spMk id="3" creationId="{E6CD1D97-2687-4B15-BF3D-D09058FCEB2F}"/>
          </ac:spMkLst>
        </pc:spChg>
      </pc:sldChg>
      <pc:sldChg chg="modSp mod">
        <pc:chgData name="Chan Zhi Wen, Ian" userId="10427a44-90a0-4c20-831c-e237817aaaf3" providerId="ADAL" clId="{A476D108-F16B-4219-B8D9-43980608F4E1}" dt="2022-10-04T07:31:18.869" v="2623" actId="1035"/>
        <pc:sldMkLst>
          <pc:docMk/>
          <pc:sldMk cId="1182359201" sldId="532"/>
        </pc:sldMkLst>
        <pc:spChg chg="mod">
          <ac:chgData name="Chan Zhi Wen, Ian" userId="10427a44-90a0-4c20-831c-e237817aaaf3" providerId="ADAL" clId="{A476D108-F16B-4219-B8D9-43980608F4E1}" dt="2022-10-04T07:31:12.709" v="2595" actId="20577"/>
          <ac:spMkLst>
            <pc:docMk/>
            <pc:sldMk cId="1182359201" sldId="532"/>
            <ac:spMk id="3" creationId="{E6CD1D97-2687-4B15-BF3D-D09058FCEB2F}"/>
          </ac:spMkLst>
        </pc:spChg>
        <pc:spChg chg="mod">
          <ac:chgData name="Chan Zhi Wen, Ian" userId="10427a44-90a0-4c20-831c-e237817aaaf3" providerId="ADAL" clId="{A476D108-F16B-4219-B8D9-43980608F4E1}" dt="2022-10-04T07:31:18.869" v="2623" actId="1035"/>
          <ac:spMkLst>
            <pc:docMk/>
            <pc:sldMk cId="1182359201" sldId="532"/>
            <ac:spMk id="14" creationId="{4967430C-9C47-4C40-8671-C6CF91146BCA}"/>
          </ac:spMkLst>
        </pc:spChg>
        <pc:spChg chg="mod">
          <ac:chgData name="Chan Zhi Wen, Ian" userId="10427a44-90a0-4c20-831c-e237817aaaf3" providerId="ADAL" clId="{A476D108-F16B-4219-B8D9-43980608F4E1}" dt="2022-10-04T07:31:18.869" v="2623" actId="1035"/>
          <ac:spMkLst>
            <pc:docMk/>
            <pc:sldMk cId="1182359201" sldId="532"/>
            <ac:spMk id="15" creationId="{F5C4B96E-FD00-404D-BB30-FAAFB27D55D6}"/>
          </ac:spMkLst>
        </pc:spChg>
        <pc:spChg chg="mod">
          <ac:chgData name="Chan Zhi Wen, Ian" userId="10427a44-90a0-4c20-831c-e237817aaaf3" providerId="ADAL" clId="{A476D108-F16B-4219-B8D9-43980608F4E1}" dt="2022-10-04T07:31:18.869" v="2623" actId="1035"/>
          <ac:spMkLst>
            <pc:docMk/>
            <pc:sldMk cId="1182359201" sldId="532"/>
            <ac:spMk id="19" creationId="{43377236-8A9C-45CF-86CA-6D9AFACE1BF5}"/>
          </ac:spMkLst>
        </pc:spChg>
        <pc:spChg chg="mod">
          <ac:chgData name="Chan Zhi Wen, Ian" userId="10427a44-90a0-4c20-831c-e237817aaaf3" providerId="ADAL" clId="{A476D108-F16B-4219-B8D9-43980608F4E1}" dt="2022-10-04T07:31:18.869" v="2623" actId="1035"/>
          <ac:spMkLst>
            <pc:docMk/>
            <pc:sldMk cId="1182359201" sldId="532"/>
            <ac:spMk id="30" creationId="{BE34614D-BC95-4D8D-8105-585D56EF357C}"/>
          </ac:spMkLst>
        </pc:spChg>
        <pc:picChg chg="mod">
          <ac:chgData name="Chan Zhi Wen, Ian" userId="10427a44-90a0-4c20-831c-e237817aaaf3" providerId="ADAL" clId="{A476D108-F16B-4219-B8D9-43980608F4E1}" dt="2022-10-04T07:31:18.869" v="2623" actId="1035"/>
          <ac:picMkLst>
            <pc:docMk/>
            <pc:sldMk cId="1182359201" sldId="532"/>
            <ac:picMk id="12" creationId="{5A97A0AD-FAB7-4CA0-A4B6-EFC538418E3B}"/>
          </ac:picMkLst>
        </pc:picChg>
        <pc:cxnChg chg="mod">
          <ac:chgData name="Chan Zhi Wen, Ian" userId="10427a44-90a0-4c20-831c-e237817aaaf3" providerId="ADAL" clId="{A476D108-F16B-4219-B8D9-43980608F4E1}" dt="2022-10-04T07:31:18.869" v="2623" actId="1035"/>
          <ac:cxnSpMkLst>
            <pc:docMk/>
            <pc:sldMk cId="1182359201" sldId="532"/>
            <ac:cxnSpMk id="16" creationId="{7DA931B7-B80B-4FFA-8344-871C009E9D40}"/>
          </ac:cxnSpMkLst>
        </pc:cxnChg>
        <pc:cxnChg chg="mod">
          <ac:chgData name="Chan Zhi Wen, Ian" userId="10427a44-90a0-4c20-831c-e237817aaaf3" providerId="ADAL" clId="{A476D108-F16B-4219-B8D9-43980608F4E1}" dt="2022-10-04T07:31:18.869" v="2623" actId="1035"/>
          <ac:cxnSpMkLst>
            <pc:docMk/>
            <pc:sldMk cId="1182359201" sldId="532"/>
            <ac:cxnSpMk id="22" creationId="{3B3E7AEC-9DCD-4E4D-BBD1-277BF7544FDE}"/>
          </ac:cxnSpMkLst>
        </pc:cxnChg>
        <pc:cxnChg chg="mod">
          <ac:chgData name="Chan Zhi Wen, Ian" userId="10427a44-90a0-4c20-831c-e237817aaaf3" providerId="ADAL" clId="{A476D108-F16B-4219-B8D9-43980608F4E1}" dt="2022-10-04T07:31:18.869" v="2623" actId="1035"/>
          <ac:cxnSpMkLst>
            <pc:docMk/>
            <pc:sldMk cId="1182359201" sldId="532"/>
            <ac:cxnSpMk id="28" creationId="{B0A26E75-83EF-424E-8AC1-7E83DB9887F2}"/>
          </ac:cxnSpMkLst>
        </pc:cxnChg>
        <pc:cxnChg chg="mod">
          <ac:chgData name="Chan Zhi Wen, Ian" userId="10427a44-90a0-4c20-831c-e237817aaaf3" providerId="ADAL" clId="{A476D108-F16B-4219-B8D9-43980608F4E1}" dt="2022-10-04T07:31:18.869" v="2623" actId="1035"/>
          <ac:cxnSpMkLst>
            <pc:docMk/>
            <pc:sldMk cId="1182359201" sldId="532"/>
            <ac:cxnSpMk id="31" creationId="{D91C6A3B-6AF8-4F04-8D8F-857F637EF08A}"/>
          </ac:cxnSpMkLst>
        </pc:cxnChg>
      </pc:sldChg>
      <pc:sldChg chg="addSp delSp modSp mod">
        <pc:chgData name="Chan Zhi Wen, Ian" userId="10427a44-90a0-4c20-831c-e237817aaaf3" providerId="ADAL" clId="{A476D108-F16B-4219-B8D9-43980608F4E1}" dt="2022-10-05T16:04:36.441" v="7612"/>
        <pc:sldMkLst>
          <pc:docMk/>
          <pc:sldMk cId="2624733965" sldId="538"/>
        </pc:sldMkLst>
        <pc:picChg chg="del">
          <ac:chgData name="Chan Zhi Wen, Ian" userId="10427a44-90a0-4c20-831c-e237817aaaf3" providerId="ADAL" clId="{A476D108-F16B-4219-B8D9-43980608F4E1}" dt="2022-10-05T16:04:36.360" v="7609"/>
          <ac:picMkLst>
            <pc:docMk/>
            <pc:sldMk cId="2624733965" sldId="538"/>
            <ac:picMk id="3" creationId="{5F22EF72-9A89-4F08-9520-860EF61D4713}"/>
          </ac:picMkLst>
        </pc:picChg>
        <pc:picChg chg="add mod replST">
          <ac:chgData name="Chan Zhi Wen, Ian" userId="10427a44-90a0-4c20-831c-e237817aaaf3" providerId="ADAL" clId="{A476D108-F16B-4219-B8D9-43980608F4E1}" dt="2022-10-05T16:04:36.441" v="7612"/>
          <ac:picMkLst>
            <pc:docMk/>
            <pc:sldMk cId="2624733965" sldId="538"/>
            <ac:picMk id="4" creationId="{676D838D-1BB6-BE25-1D6A-4E864D652583}"/>
          </ac:picMkLst>
        </pc:picChg>
      </pc:sldChg>
      <pc:sldChg chg="del">
        <pc:chgData name="Chan Zhi Wen, Ian" userId="10427a44-90a0-4c20-831c-e237817aaaf3" providerId="ADAL" clId="{A476D108-F16B-4219-B8D9-43980608F4E1}" dt="2022-10-05T15:42:48.081" v="7605" actId="47"/>
        <pc:sldMkLst>
          <pc:docMk/>
          <pc:sldMk cId="3168366909" sldId="541"/>
        </pc:sldMkLst>
      </pc:sldChg>
      <pc:sldChg chg="add">
        <pc:chgData name="Chan Zhi Wen, Ian" userId="10427a44-90a0-4c20-831c-e237817aaaf3" providerId="ADAL" clId="{A476D108-F16B-4219-B8D9-43980608F4E1}" dt="2022-09-30T05:33:40.432" v="4"/>
        <pc:sldMkLst>
          <pc:docMk/>
          <pc:sldMk cId="3081151828" sldId="542"/>
        </pc:sldMkLst>
      </pc:sldChg>
      <pc:sldChg chg="addSp modSp add mod">
        <pc:chgData name="Chan Zhi Wen, Ian" userId="10427a44-90a0-4c20-831c-e237817aaaf3" providerId="ADAL" clId="{A476D108-F16B-4219-B8D9-43980608F4E1}" dt="2022-09-30T05:41:51.899" v="116" actId="113"/>
        <pc:sldMkLst>
          <pc:docMk/>
          <pc:sldMk cId="3631963298" sldId="543"/>
        </pc:sldMkLst>
        <pc:spChg chg="add mod">
          <ac:chgData name="Chan Zhi Wen, Ian" userId="10427a44-90a0-4c20-831c-e237817aaaf3" providerId="ADAL" clId="{A476D108-F16B-4219-B8D9-43980608F4E1}" dt="2022-09-30T05:41:45.199" v="114" actId="113"/>
          <ac:spMkLst>
            <pc:docMk/>
            <pc:sldMk cId="3631963298" sldId="543"/>
            <ac:spMk id="3" creationId="{EF1F3230-6E69-50FF-7AC2-B24271716437}"/>
          </ac:spMkLst>
        </pc:spChg>
        <pc:spChg chg="mod">
          <ac:chgData name="Chan Zhi Wen, Ian" userId="10427a44-90a0-4c20-831c-e237817aaaf3" providerId="ADAL" clId="{A476D108-F16B-4219-B8D9-43980608F4E1}" dt="2022-09-30T05:39:12.640" v="103" actId="14100"/>
          <ac:spMkLst>
            <pc:docMk/>
            <pc:sldMk cId="3631963298" sldId="543"/>
            <ac:spMk id="23" creationId="{C7938B23-3111-4FBA-A1C1-69578069BF83}"/>
          </ac:spMkLst>
        </pc:spChg>
        <pc:spChg chg="mod">
          <ac:chgData name="Chan Zhi Wen, Ian" userId="10427a44-90a0-4c20-831c-e237817aaaf3" providerId="ADAL" clId="{A476D108-F16B-4219-B8D9-43980608F4E1}" dt="2022-09-30T05:40:00.684" v="111" actId="20577"/>
          <ac:spMkLst>
            <pc:docMk/>
            <pc:sldMk cId="3631963298" sldId="543"/>
            <ac:spMk id="30" creationId="{C82EEF77-A95C-4965-8DC9-B56063325FDE}"/>
          </ac:spMkLst>
        </pc:spChg>
        <pc:spChg chg="mod">
          <ac:chgData name="Chan Zhi Wen, Ian" userId="10427a44-90a0-4c20-831c-e237817aaaf3" providerId="ADAL" clId="{A476D108-F16B-4219-B8D9-43980608F4E1}" dt="2022-09-30T05:39:59.748" v="109" actId="20577"/>
          <ac:spMkLst>
            <pc:docMk/>
            <pc:sldMk cId="3631963298" sldId="543"/>
            <ac:spMk id="31" creationId="{48DA9C0F-760B-49E6-8E9C-38203261EB4B}"/>
          </ac:spMkLst>
        </pc:spChg>
        <pc:spChg chg="mod">
          <ac:chgData name="Chan Zhi Wen, Ian" userId="10427a44-90a0-4c20-831c-e237817aaaf3" providerId="ADAL" clId="{A476D108-F16B-4219-B8D9-43980608F4E1}" dt="2022-09-30T05:37:39.251" v="78" actId="113"/>
          <ac:spMkLst>
            <pc:docMk/>
            <pc:sldMk cId="3631963298" sldId="543"/>
            <ac:spMk id="32" creationId="{8D46FDFF-3D9E-4E65-949E-F3358A36FAA7}"/>
          </ac:spMkLst>
        </pc:spChg>
        <pc:spChg chg="mod">
          <ac:chgData name="Chan Zhi Wen, Ian" userId="10427a44-90a0-4c20-831c-e237817aaaf3" providerId="ADAL" clId="{A476D108-F16B-4219-B8D9-43980608F4E1}" dt="2022-09-30T05:37:37.187" v="77" actId="113"/>
          <ac:spMkLst>
            <pc:docMk/>
            <pc:sldMk cId="3631963298" sldId="543"/>
            <ac:spMk id="33" creationId="{04B6CFF0-B36B-44CA-AEE7-ED986E5558A9}"/>
          </ac:spMkLst>
        </pc:spChg>
        <pc:spChg chg="mod ord">
          <ac:chgData name="Chan Zhi Wen, Ian" userId="10427a44-90a0-4c20-831c-e237817aaaf3" providerId="ADAL" clId="{A476D108-F16B-4219-B8D9-43980608F4E1}" dt="2022-09-30T05:37:45.566" v="81" actId="113"/>
          <ac:spMkLst>
            <pc:docMk/>
            <pc:sldMk cId="3631963298" sldId="543"/>
            <ac:spMk id="34" creationId="{46A177EE-0DA2-4D4F-83C0-D2C30234FCE7}"/>
          </ac:spMkLst>
        </pc:spChg>
        <pc:spChg chg="mod">
          <ac:chgData name="Chan Zhi Wen, Ian" userId="10427a44-90a0-4c20-831c-e237817aaaf3" providerId="ADAL" clId="{A476D108-F16B-4219-B8D9-43980608F4E1}" dt="2022-09-30T05:37:46.943" v="82" actId="113"/>
          <ac:spMkLst>
            <pc:docMk/>
            <pc:sldMk cId="3631963298" sldId="543"/>
            <ac:spMk id="36" creationId="{F7C1FCF1-A574-41B9-9A69-D94CBE1F1486}"/>
          </ac:spMkLst>
        </pc:spChg>
        <pc:spChg chg="mod">
          <ac:chgData name="Chan Zhi Wen, Ian" userId="10427a44-90a0-4c20-831c-e237817aaaf3" providerId="ADAL" clId="{A476D108-F16B-4219-B8D9-43980608F4E1}" dt="2022-09-30T05:37:32.360" v="76" actId="20577"/>
          <ac:spMkLst>
            <pc:docMk/>
            <pc:sldMk cId="3631963298" sldId="543"/>
            <ac:spMk id="37" creationId="{094B7DB2-F499-4311-8B9A-C19779AC46A6}"/>
          </ac:spMkLst>
        </pc:spChg>
        <pc:spChg chg="mod">
          <ac:chgData name="Chan Zhi Wen, Ian" userId="10427a44-90a0-4c20-831c-e237817aaaf3" providerId="ADAL" clId="{A476D108-F16B-4219-B8D9-43980608F4E1}" dt="2022-09-30T05:41:51.899" v="116" actId="113"/>
          <ac:spMkLst>
            <pc:docMk/>
            <pc:sldMk cId="3631963298" sldId="543"/>
            <ac:spMk id="45" creationId="{AA4A498E-E8F4-46B7-BAC9-10B9C69E47BB}"/>
          </ac:spMkLst>
        </pc:spChg>
        <pc:spChg chg="mod">
          <ac:chgData name="Chan Zhi Wen, Ian" userId="10427a44-90a0-4c20-831c-e237817aaaf3" providerId="ADAL" clId="{A476D108-F16B-4219-B8D9-43980608F4E1}" dt="2022-09-30T05:37:43.773" v="80" actId="113"/>
          <ac:spMkLst>
            <pc:docMk/>
            <pc:sldMk cId="3631963298" sldId="543"/>
            <ac:spMk id="55" creationId="{80C2677A-ADB5-4B4C-BC42-663C03E5304A}"/>
          </ac:spMkLst>
        </pc:spChg>
        <pc:cxnChg chg="mod">
          <ac:chgData name="Chan Zhi Wen, Ian" userId="10427a44-90a0-4c20-831c-e237817aaaf3" providerId="ADAL" clId="{A476D108-F16B-4219-B8D9-43980608F4E1}" dt="2022-09-30T05:40:00.684" v="111" actId="20577"/>
          <ac:cxnSpMkLst>
            <pc:docMk/>
            <pc:sldMk cId="3631963298" sldId="543"/>
            <ac:cxnSpMk id="28" creationId="{347CA93C-2756-411C-957D-0B942E9158E6}"/>
          </ac:cxnSpMkLst>
        </pc:cxnChg>
        <pc:cxnChg chg="mod">
          <ac:chgData name="Chan Zhi Wen, Ian" userId="10427a44-90a0-4c20-831c-e237817aaaf3" providerId="ADAL" clId="{A476D108-F16B-4219-B8D9-43980608F4E1}" dt="2022-09-30T05:39:12.640" v="103" actId="14100"/>
          <ac:cxnSpMkLst>
            <pc:docMk/>
            <pc:sldMk cId="3631963298" sldId="543"/>
            <ac:cxnSpMk id="29" creationId="{CAD6DF9A-C5FA-4743-B4BC-EEAB0CC1D56F}"/>
          </ac:cxnSpMkLst>
        </pc:cxnChg>
        <pc:cxnChg chg="mod">
          <ac:chgData name="Chan Zhi Wen, Ian" userId="10427a44-90a0-4c20-831c-e237817aaaf3" providerId="ADAL" clId="{A476D108-F16B-4219-B8D9-43980608F4E1}" dt="2022-09-30T05:39:59.748" v="109" actId="20577"/>
          <ac:cxnSpMkLst>
            <pc:docMk/>
            <pc:sldMk cId="3631963298" sldId="543"/>
            <ac:cxnSpMk id="44" creationId="{12CEAB98-1D88-4AC4-88DA-608CBB9A7E2A}"/>
          </ac:cxnSpMkLst>
        </pc:cxnChg>
        <pc:cxnChg chg="mod">
          <ac:chgData name="Chan Zhi Wen, Ian" userId="10427a44-90a0-4c20-831c-e237817aaaf3" providerId="ADAL" clId="{A476D108-F16B-4219-B8D9-43980608F4E1}" dt="2022-09-30T05:36:14.448" v="65" actId="20577"/>
          <ac:cxnSpMkLst>
            <pc:docMk/>
            <pc:sldMk cId="3631963298" sldId="543"/>
            <ac:cxnSpMk id="53" creationId="{CB473F6C-0244-4F00-98B8-11031E2F92A6}"/>
          </ac:cxnSpMkLst>
        </pc:cxnChg>
        <pc:cxnChg chg="mod">
          <ac:chgData name="Chan Zhi Wen, Ian" userId="10427a44-90a0-4c20-831c-e237817aaaf3" providerId="ADAL" clId="{A476D108-F16B-4219-B8D9-43980608F4E1}" dt="2022-09-30T05:34:50.881" v="36" actId="403"/>
          <ac:cxnSpMkLst>
            <pc:docMk/>
            <pc:sldMk cId="3631963298" sldId="543"/>
            <ac:cxnSpMk id="66" creationId="{BC3FD0E8-520C-42A6-8BF7-0FD73F8BAB9F}"/>
          </ac:cxnSpMkLst>
        </pc:cxnChg>
        <pc:cxnChg chg="mod">
          <ac:chgData name="Chan Zhi Wen, Ian" userId="10427a44-90a0-4c20-831c-e237817aaaf3" providerId="ADAL" clId="{A476D108-F16B-4219-B8D9-43980608F4E1}" dt="2022-09-30T05:36:44.491" v="68"/>
          <ac:cxnSpMkLst>
            <pc:docMk/>
            <pc:sldMk cId="3631963298" sldId="543"/>
            <ac:cxnSpMk id="78" creationId="{B1C015E6-2693-4212-86B6-8F560860E762}"/>
          </ac:cxnSpMkLst>
        </pc:cxnChg>
      </pc:sldChg>
      <pc:sldChg chg="addSp delSp modSp add mod">
        <pc:chgData name="Chan Zhi Wen, Ian" userId="10427a44-90a0-4c20-831c-e237817aaaf3" providerId="ADAL" clId="{A476D108-F16B-4219-B8D9-43980608F4E1}" dt="2022-10-07T14:04:25.519" v="8718" actId="20577"/>
        <pc:sldMkLst>
          <pc:docMk/>
          <pc:sldMk cId="2576289562" sldId="544"/>
        </pc:sldMkLst>
        <pc:spChg chg="mod">
          <ac:chgData name="Chan Zhi Wen, Ian" userId="10427a44-90a0-4c20-831c-e237817aaaf3" providerId="ADAL" clId="{A476D108-F16B-4219-B8D9-43980608F4E1}" dt="2022-10-04T11:10:48.379" v="3929" actId="20577"/>
          <ac:spMkLst>
            <pc:docMk/>
            <pc:sldMk cId="2576289562" sldId="544"/>
            <ac:spMk id="2" creationId="{FCF73F3D-7CBD-46D3-AD51-D6E4EA1B7A38}"/>
          </ac:spMkLst>
        </pc:spChg>
        <pc:spChg chg="mod">
          <ac:chgData name="Chan Zhi Wen, Ian" userId="10427a44-90a0-4c20-831c-e237817aaaf3" providerId="ADAL" clId="{A476D108-F16B-4219-B8D9-43980608F4E1}" dt="2022-10-07T14:04:25.519" v="8718" actId="20577"/>
          <ac:spMkLst>
            <pc:docMk/>
            <pc:sldMk cId="2576289562" sldId="544"/>
            <ac:spMk id="3" creationId="{E6CD1D97-2687-4B15-BF3D-D09058FCEB2F}"/>
          </ac:spMkLst>
        </pc:spChg>
        <pc:spChg chg="mod ord">
          <ac:chgData name="Chan Zhi Wen, Ian" userId="10427a44-90a0-4c20-831c-e237817aaaf3" providerId="ADAL" clId="{A476D108-F16B-4219-B8D9-43980608F4E1}" dt="2022-10-05T03:32:52.472" v="4126" actId="1035"/>
          <ac:spMkLst>
            <pc:docMk/>
            <pc:sldMk cId="2576289562" sldId="544"/>
            <ac:spMk id="14" creationId="{C7722F86-CD78-4B17-83C8-DC2FC045F629}"/>
          </ac:spMkLst>
        </pc:spChg>
        <pc:spChg chg="mod ord">
          <ac:chgData name="Chan Zhi Wen, Ian" userId="10427a44-90a0-4c20-831c-e237817aaaf3" providerId="ADAL" clId="{A476D108-F16B-4219-B8D9-43980608F4E1}" dt="2022-10-05T03:52:11.699" v="4496" actId="1035"/>
          <ac:spMkLst>
            <pc:docMk/>
            <pc:sldMk cId="2576289562" sldId="544"/>
            <ac:spMk id="16" creationId="{A4B94A29-C851-4A68-8242-A591E7F9537C}"/>
          </ac:spMkLst>
        </pc:spChg>
        <pc:spChg chg="mod ord">
          <ac:chgData name="Chan Zhi Wen, Ian" userId="10427a44-90a0-4c20-831c-e237817aaaf3" providerId="ADAL" clId="{A476D108-F16B-4219-B8D9-43980608F4E1}" dt="2022-10-05T03:29:41.208" v="4044" actId="1036"/>
          <ac:spMkLst>
            <pc:docMk/>
            <pc:sldMk cId="2576289562" sldId="544"/>
            <ac:spMk id="22" creationId="{A6006971-4B44-45DA-BE69-4927755BAAB6}"/>
          </ac:spMkLst>
        </pc:spChg>
        <pc:spChg chg="del">
          <ac:chgData name="Chan Zhi Wen, Ian" userId="10427a44-90a0-4c20-831c-e237817aaaf3" providerId="ADAL" clId="{A476D108-F16B-4219-B8D9-43980608F4E1}" dt="2022-10-04T11:10:58.629" v="3931" actId="478"/>
          <ac:spMkLst>
            <pc:docMk/>
            <pc:sldMk cId="2576289562" sldId="544"/>
            <ac:spMk id="24" creationId="{7E308039-B5A6-4CF5-B733-F55D5E1A248D}"/>
          </ac:spMkLst>
        </pc:spChg>
        <pc:spChg chg="del mod ord">
          <ac:chgData name="Chan Zhi Wen, Ian" userId="10427a44-90a0-4c20-831c-e237817aaaf3" providerId="ADAL" clId="{A476D108-F16B-4219-B8D9-43980608F4E1}" dt="2022-10-05T03:30:14.502" v="4054" actId="478"/>
          <ac:spMkLst>
            <pc:docMk/>
            <pc:sldMk cId="2576289562" sldId="544"/>
            <ac:spMk id="26" creationId="{938EBDE2-5236-45FE-BF5F-89455DD07FB5}"/>
          </ac:spMkLst>
        </pc:spChg>
        <pc:spChg chg="mod ord">
          <ac:chgData name="Chan Zhi Wen, Ian" userId="10427a44-90a0-4c20-831c-e237817aaaf3" providerId="ADAL" clId="{A476D108-F16B-4219-B8D9-43980608F4E1}" dt="2022-10-05T03:31:37.344" v="4094" actId="1076"/>
          <ac:spMkLst>
            <pc:docMk/>
            <pc:sldMk cId="2576289562" sldId="544"/>
            <ac:spMk id="29" creationId="{CA20DDD9-9635-4E0B-A743-830F9D19009E}"/>
          </ac:spMkLst>
        </pc:spChg>
        <pc:picChg chg="del">
          <ac:chgData name="Chan Zhi Wen, Ian" userId="10427a44-90a0-4c20-831c-e237817aaaf3" providerId="ADAL" clId="{A476D108-F16B-4219-B8D9-43980608F4E1}" dt="2022-10-04T11:11:07.090" v="3935" actId="478"/>
          <ac:picMkLst>
            <pc:docMk/>
            <pc:sldMk cId="2576289562" sldId="544"/>
            <ac:picMk id="6" creationId="{C01E093D-6EEF-5134-51A7-2A7230FE9D83}"/>
          </ac:picMkLst>
        </pc:picChg>
        <pc:picChg chg="add mod">
          <ac:chgData name="Chan Zhi Wen, Ian" userId="10427a44-90a0-4c20-831c-e237817aaaf3" providerId="ADAL" clId="{A476D108-F16B-4219-B8D9-43980608F4E1}" dt="2022-10-05T03:28:25.516" v="3979" actId="1076"/>
          <ac:picMkLst>
            <pc:docMk/>
            <pc:sldMk cId="2576289562" sldId="544"/>
            <ac:picMk id="7" creationId="{9DD11492-E98D-5EFB-9F7C-988253BC1E17}"/>
          </ac:picMkLst>
        </pc:picChg>
        <pc:picChg chg="add mod">
          <ac:chgData name="Chan Zhi Wen, Ian" userId="10427a44-90a0-4c20-831c-e237817aaaf3" providerId="ADAL" clId="{A476D108-F16B-4219-B8D9-43980608F4E1}" dt="2022-10-05T03:28:25.516" v="3979" actId="1076"/>
          <ac:picMkLst>
            <pc:docMk/>
            <pc:sldMk cId="2576289562" sldId="544"/>
            <ac:picMk id="9" creationId="{998F7AE6-6A9F-6D4B-C3C3-BCC55E63EAB3}"/>
          </ac:picMkLst>
        </pc:picChg>
        <pc:picChg chg="del">
          <ac:chgData name="Chan Zhi Wen, Ian" userId="10427a44-90a0-4c20-831c-e237817aaaf3" providerId="ADAL" clId="{A476D108-F16B-4219-B8D9-43980608F4E1}" dt="2022-10-04T11:11:25.519" v="3938" actId="478"/>
          <ac:picMkLst>
            <pc:docMk/>
            <pc:sldMk cId="2576289562" sldId="544"/>
            <ac:picMk id="11" creationId="{3FD9A98F-4304-41D2-998E-0579615D398B}"/>
          </ac:picMkLst>
        </pc:picChg>
        <pc:picChg chg="add mod">
          <ac:chgData name="Chan Zhi Wen, Ian" userId="10427a44-90a0-4c20-831c-e237817aaaf3" providerId="ADAL" clId="{A476D108-F16B-4219-B8D9-43980608F4E1}" dt="2022-10-05T03:32:38.727" v="4120" actId="1076"/>
          <ac:picMkLst>
            <pc:docMk/>
            <pc:sldMk cId="2576289562" sldId="544"/>
            <ac:picMk id="12" creationId="{82A5EAE1-F1D1-5A9A-3272-F8582CC69EE0}"/>
          </ac:picMkLst>
        </pc:picChg>
        <pc:picChg chg="add del ord">
          <ac:chgData name="Chan Zhi Wen, Ian" userId="10427a44-90a0-4c20-831c-e237817aaaf3" providerId="ADAL" clId="{A476D108-F16B-4219-B8D9-43980608F4E1}" dt="2022-10-05T03:27:34.952" v="3974" actId="478"/>
          <ac:picMkLst>
            <pc:docMk/>
            <pc:sldMk cId="2576289562" sldId="544"/>
            <ac:picMk id="13" creationId="{99CC8C52-910A-46E2-AE89-82856D955CEA}"/>
          </ac:picMkLst>
        </pc:picChg>
        <pc:cxnChg chg="mod ord">
          <ac:chgData name="Chan Zhi Wen, Ian" userId="10427a44-90a0-4c20-831c-e237817aaaf3" providerId="ADAL" clId="{A476D108-F16B-4219-B8D9-43980608F4E1}" dt="2022-10-05T03:32:49.138" v="4122" actId="14100"/>
          <ac:cxnSpMkLst>
            <pc:docMk/>
            <pc:sldMk cId="2576289562" sldId="544"/>
            <ac:cxnSpMk id="15" creationId="{84CE3F53-AC55-4693-8487-04C4A9849DD1}"/>
          </ac:cxnSpMkLst>
        </pc:cxnChg>
        <pc:cxnChg chg="mod ord">
          <ac:chgData name="Chan Zhi Wen, Ian" userId="10427a44-90a0-4c20-831c-e237817aaaf3" providerId="ADAL" clId="{A476D108-F16B-4219-B8D9-43980608F4E1}" dt="2022-10-05T03:52:13.979" v="4497" actId="14100"/>
          <ac:cxnSpMkLst>
            <pc:docMk/>
            <pc:sldMk cId="2576289562" sldId="544"/>
            <ac:cxnSpMk id="17" creationId="{BDA95B8B-E858-4D66-9B0F-A4DCB8676BBD}"/>
          </ac:cxnSpMkLst>
        </pc:cxnChg>
        <pc:cxnChg chg="mod ord">
          <ac:chgData name="Chan Zhi Wen, Ian" userId="10427a44-90a0-4c20-831c-e237817aaaf3" providerId="ADAL" clId="{A476D108-F16B-4219-B8D9-43980608F4E1}" dt="2022-10-05T03:29:38.147" v="4042" actId="14100"/>
          <ac:cxnSpMkLst>
            <pc:docMk/>
            <pc:sldMk cId="2576289562" sldId="544"/>
            <ac:cxnSpMk id="23" creationId="{2056D5A4-6A60-43D5-8DFF-1D50F078A8A1}"/>
          </ac:cxnSpMkLst>
        </pc:cxnChg>
        <pc:cxnChg chg="del ord">
          <ac:chgData name="Chan Zhi Wen, Ian" userId="10427a44-90a0-4c20-831c-e237817aaaf3" providerId="ADAL" clId="{A476D108-F16B-4219-B8D9-43980608F4E1}" dt="2022-10-05T03:30:14.502" v="4054" actId="478"/>
          <ac:cxnSpMkLst>
            <pc:docMk/>
            <pc:sldMk cId="2576289562" sldId="544"/>
            <ac:cxnSpMk id="27" creationId="{65AC0FA6-FD95-4185-B0A9-4F9FFAB98B13}"/>
          </ac:cxnSpMkLst>
        </pc:cxnChg>
        <pc:cxnChg chg="mod ord">
          <ac:chgData name="Chan Zhi Wen, Ian" userId="10427a44-90a0-4c20-831c-e237817aaaf3" providerId="ADAL" clId="{A476D108-F16B-4219-B8D9-43980608F4E1}" dt="2022-10-05T03:31:31.766" v="4092" actId="14100"/>
          <ac:cxnSpMkLst>
            <pc:docMk/>
            <pc:sldMk cId="2576289562" sldId="544"/>
            <ac:cxnSpMk id="30" creationId="{4C27142F-7914-4149-AC3A-2B16A6F9D78B}"/>
          </ac:cxnSpMkLst>
        </pc:cxnChg>
        <pc:cxnChg chg="mod ord">
          <ac:chgData name="Chan Zhi Wen, Ian" userId="10427a44-90a0-4c20-831c-e237817aaaf3" providerId="ADAL" clId="{A476D108-F16B-4219-B8D9-43980608F4E1}" dt="2022-10-05T03:30:31.765" v="4057" actId="14100"/>
          <ac:cxnSpMkLst>
            <pc:docMk/>
            <pc:sldMk cId="2576289562" sldId="544"/>
            <ac:cxnSpMk id="34" creationId="{1139957C-0CC9-4A2D-A278-B99531D5AFE2}"/>
          </ac:cxnSpMkLst>
        </pc:cxnChg>
        <pc:cxnChg chg="mod ord">
          <ac:chgData name="Chan Zhi Wen, Ian" userId="10427a44-90a0-4c20-831c-e237817aaaf3" providerId="ADAL" clId="{A476D108-F16B-4219-B8D9-43980608F4E1}" dt="2022-10-05T03:30:35.176" v="4058" actId="14100"/>
          <ac:cxnSpMkLst>
            <pc:docMk/>
            <pc:sldMk cId="2576289562" sldId="544"/>
            <ac:cxnSpMk id="38" creationId="{98A932DD-B801-41CA-A4FC-DC205401F5D2}"/>
          </ac:cxnSpMkLst>
        </pc:cxnChg>
        <pc:cxnChg chg="del ord">
          <ac:chgData name="Chan Zhi Wen, Ian" userId="10427a44-90a0-4c20-831c-e237817aaaf3" providerId="ADAL" clId="{A476D108-F16B-4219-B8D9-43980608F4E1}" dt="2022-10-05T03:30:19.752" v="4055" actId="478"/>
          <ac:cxnSpMkLst>
            <pc:docMk/>
            <pc:sldMk cId="2576289562" sldId="544"/>
            <ac:cxnSpMk id="41" creationId="{AF286739-1349-4783-A0CF-A48BDBF9B177}"/>
          </ac:cxnSpMkLst>
        </pc:cxnChg>
      </pc:sldChg>
      <pc:sldChg chg="addSp delSp modSp add mod">
        <pc:chgData name="Chan Zhi Wen, Ian" userId="10427a44-90a0-4c20-831c-e237817aaaf3" providerId="ADAL" clId="{A476D108-F16B-4219-B8D9-43980608F4E1}" dt="2022-10-05T04:22:28.361" v="5305" actId="403"/>
        <pc:sldMkLst>
          <pc:docMk/>
          <pc:sldMk cId="919373993" sldId="545"/>
        </pc:sldMkLst>
        <pc:spChg chg="mod">
          <ac:chgData name="Chan Zhi Wen, Ian" userId="10427a44-90a0-4c20-831c-e237817aaaf3" providerId="ADAL" clId="{A476D108-F16B-4219-B8D9-43980608F4E1}" dt="2022-10-05T04:22:28.361" v="5305" actId="403"/>
          <ac:spMkLst>
            <pc:docMk/>
            <pc:sldMk cId="919373993" sldId="545"/>
            <ac:spMk id="3" creationId="{E6CD1D97-2687-4B15-BF3D-D09058FCEB2F}"/>
          </ac:spMkLst>
        </pc:spChg>
        <pc:spChg chg="del mod">
          <ac:chgData name="Chan Zhi Wen, Ian" userId="10427a44-90a0-4c20-831c-e237817aaaf3" providerId="ADAL" clId="{A476D108-F16B-4219-B8D9-43980608F4E1}" dt="2022-10-05T04:11:59.722" v="4634" actId="478"/>
          <ac:spMkLst>
            <pc:docMk/>
            <pc:sldMk cId="919373993" sldId="545"/>
            <ac:spMk id="7" creationId="{6ACA3913-B2F6-4F52-8DAF-B03D232849AA}"/>
          </ac:spMkLst>
        </pc:spChg>
        <pc:spChg chg="del">
          <ac:chgData name="Chan Zhi Wen, Ian" userId="10427a44-90a0-4c20-831c-e237817aaaf3" providerId="ADAL" clId="{A476D108-F16B-4219-B8D9-43980608F4E1}" dt="2022-10-05T04:14:00.004" v="4793" actId="478"/>
          <ac:spMkLst>
            <pc:docMk/>
            <pc:sldMk cId="919373993" sldId="545"/>
            <ac:spMk id="9" creationId="{7FE29018-0B8C-4D25-861D-0215A8EB9C0B}"/>
          </ac:spMkLst>
        </pc:spChg>
        <pc:spChg chg="del">
          <ac:chgData name="Chan Zhi Wen, Ian" userId="10427a44-90a0-4c20-831c-e237817aaaf3" providerId="ADAL" clId="{A476D108-F16B-4219-B8D9-43980608F4E1}" dt="2022-10-05T04:14:00.004" v="4793" actId="478"/>
          <ac:spMkLst>
            <pc:docMk/>
            <pc:sldMk cId="919373993" sldId="545"/>
            <ac:spMk id="11" creationId="{145D389B-462D-48E2-8D00-DACB31B32E29}"/>
          </ac:spMkLst>
        </pc:spChg>
        <pc:spChg chg="del">
          <ac:chgData name="Chan Zhi Wen, Ian" userId="10427a44-90a0-4c20-831c-e237817aaaf3" providerId="ADAL" clId="{A476D108-F16B-4219-B8D9-43980608F4E1}" dt="2022-10-05T04:14:00.004" v="4793" actId="478"/>
          <ac:spMkLst>
            <pc:docMk/>
            <pc:sldMk cId="919373993" sldId="545"/>
            <ac:spMk id="13" creationId="{DA09A7A7-60D5-443F-97B0-B315C888455A}"/>
          </ac:spMkLst>
        </pc:spChg>
        <pc:spChg chg="del">
          <ac:chgData name="Chan Zhi Wen, Ian" userId="10427a44-90a0-4c20-831c-e237817aaaf3" providerId="ADAL" clId="{A476D108-F16B-4219-B8D9-43980608F4E1}" dt="2022-10-05T04:14:00.004" v="4793" actId="478"/>
          <ac:spMkLst>
            <pc:docMk/>
            <pc:sldMk cId="919373993" sldId="545"/>
            <ac:spMk id="17" creationId="{A74B14E0-BECB-4E38-BB31-5133243BFB30}"/>
          </ac:spMkLst>
        </pc:spChg>
        <pc:spChg chg="add mod">
          <ac:chgData name="Chan Zhi Wen, Ian" userId="10427a44-90a0-4c20-831c-e237817aaaf3" providerId="ADAL" clId="{A476D108-F16B-4219-B8D9-43980608F4E1}" dt="2022-10-05T04:18:17.122" v="5065" actId="1036"/>
          <ac:spMkLst>
            <pc:docMk/>
            <pc:sldMk cId="919373993" sldId="545"/>
            <ac:spMk id="19" creationId="{63B96EC0-1AD6-26BF-0ADD-DBC126808AD9}"/>
          </ac:spMkLst>
        </pc:spChg>
        <pc:spChg chg="add mod">
          <ac:chgData name="Chan Zhi Wen, Ian" userId="10427a44-90a0-4c20-831c-e237817aaaf3" providerId="ADAL" clId="{A476D108-F16B-4219-B8D9-43980608F4E1}" dt="2022-10-05T04:18:17.122" v="5065" actId="1036"/>
          <ac:spMkLst>
            <pc:docMk/>
            <pc:sldMk cId="919373993" sldId="545"/>
            <ac:spMk id="27" creationId="{E5C79A80-6D58-3EE7-94CA-B049C16196CF}"/>
          </ac:spMkLst>
        </pc:spChg>
        <pc:spChg chg="add mod">
          <ac:chgData name="Chan Zhi Wen, Ian" userId="10427a44-90a0-4c20-831c-e237817aaaf3" providerId="ADAL" clId="{A476D108-F16B-4219-B8D9-43980608F4E1}" dt="2022-10-05T04:19:12.962" v="5092" actId="1035"/>
          <ac:spMkLst>
            <pc:docMk/>
            <pc:sldMk cId="919373993" sldId="545"/>
            <ac:spMk id="28" creationId="{798413CB-D6CA-D33D-A1D3-5992B9608925}"/>
          </ac:spMkLst>
        </pc:spChg>
        <pc:spChg chg="add mod">
          <ac:chgData name="Chan Zhi Wen, Ian" userId="10427a44-90a0-4c20-831c-e237817aaaf3" providerId="ADAL" clId="{A476D108-F16B-4219-B8D9-43980608F4E1}" dt="2022-10-05T04:19:46.766" v="5132" actId="207"/>
          <ac:spMkLst>
            <pc:docMk/>
            <pc:sldMk cId="919373993" sldId="545"/>
            <ac:spMk id="29" creationId="{20F4B4DF-AD5C-E7E2-FA69-785C8865301B}"/>
          </ac:spMkLst>
        </pc:spChg>
        <pc:spChg chg="add mod">
          <ac:chgData name="Chan Zhi Wen, Ian" userId="10427a44-90a0-4c20-831c-e237817aaaf3" providerId="ADAL" clId="{A476D108-F16B-4219-B8D9-43980608F4E1}" dt="2022-10-05T04:20:08.534" v="5153" actId="1036"/>
          <ac:spMkLst>
            <pc:docMk/>
            <pc:sldMk cId="919373993" sldId="545"/>
            <ac:spMk id="30" creationId="{F26F1189-412B-EF50-333B-18F0D779BCF8}"/>
          </ac:spMkLst>
        </pc:spChg>
        <pc:spChg chg="mod">
          <ac:chgData name="Chan Zhi Wen, Ian" userId="10427a44-90a0-4c20-831c-e237817aaaf3" providerId="ADAL" clId="{A476D108-F16B-4219-B8D9-43980608F4E1}" dt="2022-10-05T04:18:17.122" v="5065" actId="1036"/>
          <ac:spMkLst>
            <pc:docMk/>
            <pc:sldMk cId="919373993" sldId="545"/>
            <ac:spMk id="31" creationId="{B9653A98-A0B3-4468-BCC5-5D332DA0F913}"/>
          </ac:spMkLst>
        </pc:spChg>
        <pc:spChg chg="add mod">
          <ac:chgData name="Chan Zhi Wen, Ian" userId="10427a44-90a0-4c20-831c-e237817aaaf3" providerId="ADAL" clId="{A476D108-F16B-4219-B8D9-43980608F4E1}" dt="2022-10-05T04:20:25.972" v="5203" actId="14100"/>
          <ac:spMkLst>
            <pc:docMk/>
            <pc:sldMk cId="919373993" sldId="545"/>
            <ac:spMk id="33" creationId="{A2B76E8F-6A50-3487-E2ED-F799BFFD8723}"/>
          </ac:spMkLst>
        </pc:spChg>
        <pc:spChg chg="mod">
          <ac:chgData name="Chan Zhi Wen, Ian" userId="10427a44-90a0-4c20-831c-e237817aaaf3" providerId="ADAL" clId="{A476D108-F16B-4219-B8D9-43980608F4E1}" dt="2022-10-05T04:12:40.077" v="4678" actId="27636"/>
          <ac:spMkLst>
            <pc:docMk/>
            <pc:sldMk cId="919373993" sldId="545"/>
            <ac:spMk id="34" creationId="{F6A4F044-132D-4552-A720-05307FCAF4A6}"/>
          </ac:spMkLst>
        </pc:spChg>
        <pc:spChg chg="mod ord">
          <ac:chgData name="Chan Zhi Wen, Ian" userId="10427a44-90a0-4c20-831c-e237817aaaf3" providerId="ADAL" clId="{A476D108-F16B-4219-B8D9-43980608F4E1}" dt="2022-10-05T04:18:17.122" v="5065" actId="1036"/>
          <ac:spMkLst>
            <pc:docMk/>
            <pc:sldMk cId="919373993" sldId="545"/>
            <ac:spMk id="37" creationId="{6D87ED21-8F7F-4076-BCCC-9A3D3919B233}"/>
          </ac:spMkLst>
        </pc:spChg>
        <pc:spChg chg="add mod">
          <ac:chgData name="Chan Zhi Wen, Ian" userId="10427a44-90a0-4c20-831c-e237817aaaf3" providerId="ADAL" clId="{A476D108-F16B-4219-B8D9-43980608F4E1}" dt="2022-10-05T04:21:15.742" v="5222" actId="1037"/>
          <ac:spMkLst>
            <pc:docMk/>
            <pc:sldMk cId="919373993" sldId="545"/>
            <ac:spMk id="48" creationId="{DD1DF5A8-BA15-22BB-80CA-1C4C896CCEF2}"/>
          </ac:spMkLst>
        </pc:spChg>
        <pc:spChg chg="add mod">
          <ac:chgData name="Chan Zhi Wen, Ian" userId="10427a44-90a0-4c20-831c-e237817aaaf3" providerId="ADAL" clId="{A476D108-F16B-4219-B8D9-43980608F4E1}" dt="2022-10-05T04:21:45.345" v="5298" actId="1076"/>
          <ac:spMkLst>
            <pc:docMk/>
            <pc:sldMk cId="919373993" sldId="545"/>
            <ac:spMk id="49" creationId="{DF68EC0C-CB5A-4D0A-F392-7A3F1516D908}"/>
          </ac:spMkLst>
        </pc:spChg>
        <pc:picChg chg="add mod">
          <ac:chgData name="Chan Zhi Wen, Ian" userId="10427a44-90a0-4c20-831c-e237817aaaf3" providerId="ADAL" clId="{A476D108-F16B-4219-B8D9-43980608F4E1}" dt="2022-10-05T04:20:13.813" v="5155" actId="1076"/>
          <ac:picMkLst>
            <pc:docMk/>
            <pc:sldMk cId="919373993" sldId="545"/>
            <ac:picMk id="6" creationId="{C6E3D85E-4226-C912-F645-6EF8DB4D00EA}"/>
          </ac:picMkLst>
        </pc:picChg>
        <pc:cxnChg chg="del">
          <ac:chgData name="Chan Zhi Wen, Ian" userId="10427a44-90a0-4c20-831c-e237817aaaf3" providerId="ADAL" clId="{A476D108-F16B-4219-B8D9-43980608F4E1}" dt="2022-10-05T04:14:00.004" v="4793" actId="478"/>
          <ac:cxnSpMkLst>
            <pc:docMk/>
            <pc:sldMk cId="919373993" sldId="545"/>
            <ac:cxnSpMk id="10" creationId="{BFF1C444-7718-4AA2-978D-EF70A4F149E7}"/>
          </ac:cxnSpMkLst>
        </pc:cxnChg>
        <pc:cxnChg chg="del">
          <ac:chgData name="Chan Zhi Wen, Ian" userId="10427a44-90a0-4c20-831c-e237817aaaf3" providerId="ADAL" clId="{A476D108-F16B-4219-B8D9-43980608F4E1}" dt="2022-10-05T04:14:00.004" v="4793" actId="478"/>
          <ac:cxnSpMkLst>
            <pc:docMk/>
            <pc:sldMk cId="919373993" sldId="545"/>
            <ac:cxnSpMk id="12" creationId="{BDA40D76-A066-4FD5-AD05-FCFE609A4825}"/>
          </ac:cxnSpMkLst>
        </pc:cxnChg>
        <pc:cxnChg chg="del">
          <ac:chgData name="Chan Zhi Wen, Ian" userId="10427a44-90a0-4c20-831c-e237817aaaf3" providerId="ADAL" clId="{A476D108-F16B-4219-B8D9-43980608F4E1}" dt="2022-10-05T04:14:00.004" v="4793" actId="478"/>
          <ac:cxnSpMkLst>
            <pc:docMk/>
            <pc:sldMk cId="919373993" sldId="545"/>
            <ac:cxnSpMk id="14" creationId="{4C417612-DF9D-497E-915D-C95D4C47E954}"/>
          </ac:cxnSpMkLst>
        </pc:cxnChg>
        <pc:cxnChg chg="del">
          <ac:chgData name="Chan Zhi Wen, Ian" userId="10427a44-90a0-4c20-831c-e237817aaaf3" providerId="ADAL" clId="{A476D108-F16B-4219-B8D9-43980608F4E1}" dt="2022-10-05T04:14:00.004" v="4793" actId="478"/>
          <ac:cxnSpMkLst>
            <pc:docMk/>
            <pc:sldMk cId="919373993" sldId="545"/>
            <ac:cxnSpMk id="18" creationId="{415CC6B1-808F-4274-8D7C-8F4277B2DE93}"/>
          </ac:cxnSpMkLst>
        </pc:cxnChg>
        <pc:cxnChg chg="add mod">
          <ac:chgData name="Chan Zhi Wen, Ian" userId="10427a44-90a0-4c20-831c-e237817aaaf3" providerId="ADAL" clId="{A476D108-F16B-4219-B8D9-43980608F4E1}" dt="2022-10-05T04:18:17.122" v="5065" actId="1036"/>
          <ac:cxnSpMkLst>
            <pc:docMk/>
            <pc:sldMk cId="919373993" sldId="545"/>
            <ac:cxnSpMk id="22" creationId="{6EAFB4B8-551D-16C0-B88E-C217B62040AC}"/>
          </ac:cxnSpMkLst>
        </pc:cxnChg>
        <pc:cxnChg chg="mod">
          <ac:chgData name="Chan Zhi Wen, Ian" userId="10427a44-90a0-4c20-831c-e237817aaaf3" providerId="ADAL" clId="{A476D108-F16B-4219-B8D9-43980608F4E1}" dt="2022-10-05T04:18:17.122" v="5065" actId="1036"/>
          <ac:cxnSpMkLst>
            <pc:docMk/>
            <pc:sldMk cId="919373993" sldId="545"/>
            <ac:cxnSpMk id="32" creationId="{74FFD29A-825F-42AB-9446-9C8DD99B7FFF}"/>
          </ac:cxnSpMkLst>
        </pc:cxnChg>
        <pc:cxnChg chg="add mod">
          <ac:chgData name="Chan Zhi Wen, Ian" userId="10427a44-90a0-4c20-831c-e237817aaaf3" providerId="ADAL" clId="{A476D108-F16B-4219-B8D9-43980608F4E1}" dt="2022-10-05T04:20:38.963" v="5208" actId="14100"/>
          <ac:cxnSpMkLst>
            <pc:docMk/>
            <pc:sldMk cId="919373993" sldId="545"/>
            <ac:cxnSpMk id="36" creationId="{4D688214-A86E-9FF6-141A-6EA04C06A3BD}"/>
          </ac:cxnSpMkLst>
        </pc:cxnChg>
        <pc:cxnChg chg="mod ord">
          <ac:chgData name="Chan Zhi Wen, Ian" userId="10427a44-90a0-4c20-831c-e237817aaaf3" providerId="ADAL" clId="{A476D108-F16B-4219-B8D9-43980608F4E1}" dt="2022-10-05T04:18:17.122" v="5065" actId="1036"/>
          <ac:cxnSpMkLst>
            <pc:docMk/>
            <pc:sldMk cId="919373993" sldId="545"/>
            <ac:cxnSpMk id="38" creationId="{F9AA8AD7-9D35-42B8-9983-E15EF9D0C356}"/>
          </ac:cxnSpMkLst>
        </pc:cxnChg>
        <pc:cxnChg chg="add mod">
          <ac:chgData name="Chan Zhi Wen, Ian" userId="10427a44-90a0-4c20-831c-e237817aaaf3" providerId="ADAL" clId="{A476D108-F16B-4219-B8D9-43980608F4E1}" dt="2022-10-05T04:22:04.930" v="5299" actId="14100"/>
          <ac:cxnSpMkLst>
            <pc:docMk/>
            <pc:sldMk cId="919373993" sldId="545"/>
            <ac:cxnSpMk id="41" creationId="{19D58F8F-565A-F7D9-DD9F-1947C3224236}"/>
          </ac:cxnSpMkLst>
        </pc:cxnChg>
        <pc:cxnChg chg="add mod">
          <ac:chgData name="Chan Zhi Wen, Ian" userId="10427a44-90a0-4c20-831c-e237817aaaf3" providerId="ADAL" clId="{A476D108-F16B-4219-B8D9-43980608F4E1}" dt="2022-10-05T04:20:59.700" v="5215" actId="14100"/>
          <ac:cxnSpMkLst>
            <pc:docMk/>
            <pc:sldMk cId="919373993" sldId="545"/>
            <ac:cxnSpMk id="44" creationId="{B297403E-AD34-DE4D-2F13-3959433F5732}"/>
          </ac:cxnSpMkLst>
        </pc:cxnChg>
      </pc:sldChg>
      <pc:sldChg chg="delSp modSp add mod">
        <pc:chgData name="Chan Zhi Wen, Ian" userId="10427a44-90a0-4c20-831c-e237817aaaf3" providerId="ADAL" clId="{A476D108-F16B-4219-B8D9-43980608F4E1}" dt="2022-10-05T15:42:16.891" v="7601" actId="20577"/>
        <pc:sldMkLst>
          <pc:docMk/>
          <pc:sldMk cId="1253047772" sldId="546"/>
        </pc:sldMkLst>
        <pc:spChg chg="mod">
          <ac:chgData name="Chan Zhi Wen, Ian" userId="10427a44-90a0-4c20-831c-e237817aaaf3" providerId="ADAL" clId="{A476D108-F16B-4219-B8D9-43980608F4E1}" dt="2022-10-05T15:42:16.891" v="7601" actId="20577"/>
          <ac:spMkLst>
            <pc:docMk/>
            <pc:sldMk cId="1253047772" sldId="546"/>
            <ac:spMk id="3" creationId="{E6CD1D97-2687-4B15-BF3D-D09058FCEB2F}"/>
          </ac:spMkLst>
        </pc:spChg>
        <pc:spChg chg="del">
          <ac:chgData name="Chan Zhi Wen, Ian" userId="10427a44-90a0-4c20-831c-e237817aaaf3" providerId="ADAL" clId="{A476D108-F16B-4219-B8D9-43980608F4E1}" dt="2022-10-05T15:33:01.736" v="7336" actId="478"/>
          <ac:spMkLst>
            <pc:docMk/>
            <pc:sldMk cId="1253047772" sldId="546"/>
            <ac:spMk id="11" creationId="{021F23C6-4232-23AD-C297-122CCE32EB37}"/>
          </ac:spMkLst>
        </pc:spChg>
        <pc:picChg chg="del">
          <ac:chgData name="Chan Zhi Wen, Ian" userId="10427a44-90a0-4c20-831c-e237817aaaf3" providerId="ADAL" clId="{A476D108-F16B-4219-B8D9-43980608F4E1}" dt="2022-10-05T15:33:01.736" v="7336" actId="478"/>
          <ac:picMkLst>
            <pc:docMk/>
            <pc:sldMk cId="1253047772" sldId="546"/>
            <ac:picMk id="7" creationId="{E5407BAB-C8EB-D3F6-1EDC-C63CFD61EBBA}"/>
          </ac:picMkLst>
        </pc:picChg>
        <pc:picChg chg="del mod">
          <ac:chgData name="Chan Zhi Wen, Ian" userId="10427a44-90a0-4c20-831c-e237817aaaf3" providerId="ADAL" clId="{A476D108-F16B-4219-B8D9-43980608F4E1}" dt="2022-10-05T15:33:01.736" v="7336" actId="478"/>
          <ac:picMkLst>
            <pc:docMk/>
            <pc:sldMk cId="1253047772" sldId="546"/>
            <ac:picMk id="9" creationId="{4570872B-CD27-5A32-E5DA-CF69B3B05632}"/>
          </ac:picMkLst>
        </pc:picChg>
        <pc:cxnChg chg="del">
          <ac:chgData name="Chan Zhi Wen, Ian" userId="10427a44-90a0-4c20-831c-e237817aaaf3" providerId="ADAL" clId="{A476D108-F16B-4219-B8D9-43980608F4E1}" dt="2022-10-05T15:33:01.736" v="7336" actId="478"/>
          <ac:cxnSpMkLst>
            <pc:docMk/>
            <pc:sldMk cId="1253047772" sldId="546"/>
            <ac:cxnSpMk id="10" creationId="{E2A5C58B-FE16-DB06-696B-490A9E82DA64}"/>
          </ac:cxnSpMkLst>
        </pc:cxnChg>
      </pc:sldChg>
      <pc:sldChg chg="modSp add mod">
        <pc:chgData name="Chan Zhi Wen, Ian" userId="10427a44-90a0-4c20-831c-e237817aaaf3" providerId="ADAL" clId="{A476D108-F16B-4219-B8D9-43980608F4E1}" dt="2022-10-12T06:58:38.453" v="8720"/>
        <pc:sldMkLst>
          <pc:docMk/>
          <pc:sldMk cId="309849542" sldId="547"/>
        </pc:sldMkLst>
        <pc:spChg chg="mod">
          <ac:chgData name="Chan Zhi Wen, Ian" userId="10427a44-90a0-4c20-831c-e237817aaaf3" providerId="ADAL" clId="{A476D108-F16B-4219-B8D9-43980608F4E1}" dt="2022-10-12T06:58:38.453" v="8720"/>
          <ac:spMkLst>
            <pc:docMk/>
            <pc:sldMk cId="309849542" sldId="547"/>
            <ac:spMk id="2" creationId="{FCF73F3D-7CBD-46D3-AD51-D6E4EA1B7A38}"/>
          </ac:spMkLst>
        </pc:spChg>
      </pc:sldChg>
      <pc:sldChg chg="add">
        <pc:chgData name="Chan Zhi Wen, Ian" userId="10427a44-90a0-4c20-831c-e237817aaaf3" providerId="ADAL" clId="{A476D108-F16B-4219-B8D9-43980608F4E1}" dt="2022-10-05T15:42:59.784" v="7606"/>
        <pc:sldMkLst>
          <pc:docMk/>
          <pc:sldMk cId="3646284193" sldId="628"/>
        </pc:sldMkLst>
      </pc:sldChg>
      <pc:sldChg chg="add">
        <pc:chgData name="Chan Zhi Wen, Ian" userId="10427a44-90a0-4c20-831c-e237817aaaf3" providerId="ADAL" clId="{A476D108-F16B-4219-B8D9-43980608F4E1}" dt="2022-10-05T15:43:08.205" v="7607"/>
        <pc:sldMkLst>
          <pc:docMk/>
          <pc:sldMk cId="943760154" sldId="629"/>
        </pc:sldMkLst>
      </pc:sldChg>
      <pc:sldChg chg="delSp modSp add mod ord">
        <pc:chgData name="Chan Zhi Wen, Ian" userId="10427a44-90a0-4c20-831c-e237817aaaf3" providerId="ADAL" clId="{A476D108-F16B-4219-B8D9-43980608F4E1}" dt="2022-10-06T07:29:41.382" v="8672" actId="20577"/>
        <pc:sldMkLst>
          <pc:docMk/>
          <pc:sldMk cId="362866047" sldId="630"/>
        </pc:sldMkLst>
        <pc:spChg chg="mod">
          <ac:chgData name="Chan Zhi Wen, Ian" userId="10427a44-90a0-4c20-831c-e237817aaaf3" providerId="ADAL" clId="{A476D108-F16B-4219-B8D9-43980608F4E1}" dt="2022-10-05T16:19:52.148" v="7867" actId="20577"/>
          <ac:spMkLst>
            <pc:docMk/>
            <pc:sldMk cId="362866047" sldId="630"/>
            <ac:spMk id="2" creationId="{FCF73F3D-7CBD-46D3-AD51-D6E4EA1B7A38}"/>
          </ac:spMkLst>
        </pc:spChg>
        <pc:spChg chg="mod">
          <ac:chgData name="Chan Zhi Wen, Ian" userId="10427a44-90a0-4c20-831c-e237817aaaf3" providerId="ADAL" clId="{A476D108-F16B-4219-B8D9-43980608F4E1}" dt="2022-10-06T07:29:41.382" v="8672" actId="20577"/>
          <ac:spMkLst>
            <pc:docMk/>
            <pc:sldMk cId="362866047" sldId="630"/>
            <ac:spMk id="3" creationId="{E6CD1D97-2687-4B15-BF3D-D09058FCEB2F}"/>
          </ac:spMkLst>
        </pc:spChg>
        <pc:spChg chg="del">
          <ac:chgData name="Chan Zhi Wen, Ian" userId="10427a44-90a0-4c20-831c-e237817aaaf3" providerId="ADAL" clId="{A476D108-F16B-4219-B8D9-43980608F4E1}" dt="2022-10-05T16:19:35.203" v="7838" actId="478"/>
          <ac:spMkLst>
            <pc:docMk/>
            <pc:sldMk cId="362866047" sldId="630"/>
            <ac:spMk id="10" creationId="{AE7571F8-BFD7-A5A6-F6C1-61004B56C086}"/>
          </ac:spMkLst>
        </pc:spChg>
        <pc:picChg chg="del">
          <ac:chgData name="Chan Zhi Wen, Ian" userId="10427a44-90a0-4c20-831c-e237817aaaf3" providerId="ADAL" clId="{A476D108-F16B-4219-B8D9-43980608F4E1}" dt="2022-10-05T16:19:35.203" v="7838" actId="478"/>
          <ac:picMkLst>
            <pc:docMk/>
            <pc:sldMk cId="362866047" sldId="630"/>
            <ac:picMk id="7" creationId="{D71EEA4C-83A8-B2B2-EB29-BC6E7DB3C6D7}"/>
          </ac:picMkLst>
        </pc:picChg>
        <pc:picChg chg="del">
          <ac:chgData name="Chan Zhi Wen, Ian" userId="10427a44-90a0-4c20-831c-e237817aaaf3" providerId="ADAL" clId="{A476D108-F16B-4219-B8D9-43980608F4E1}" dt="2022-10-05T16:19:35.203" v="7838" actId="478"/>
          <ac:picMkLst>
            <pc:docMk/>
            <pc:sldMk cId="362866047" sldId="630"/>
            <ac:picMk id="9" creationId="{EC566627-0A83-CC8A-A237-356039544638}"/>
          </ac:picMkLst>
        </pc:picChg>
        <pc:cxnChg chg="del">
          <ac:chgData name="Chan Zhi Wen, Ian" userId="10427a44-90a0-4c20-831c-e237817aaaf3" providerId="ADAL" clId="{A476D108-F16B-4219-B8D9-43980608F4E1}" dt="2022-10-05T16:19:35.203" v="7838" actId="478"/>
          <ac:cxnSpMkLst>
            <pc:docMk/>
            <pc:sldMk cId="362866047" sldId="630"/>
            <ac:cxnSpMk id="11" creationId="{5AD46F27-B9EC-23E2-DF3F-88E83A020833}"/>
          </ac:cxnSpMkLst>
        </pc:cxnChg>
      </pc:sldChg>
      <pc:sldChg chg="modSp add mod">
        <pc:chgData name="Chan Zhi Wen, Ian" userId="10427a44-90a0-4c20-831c-e237817aaaf3" providerId="ADAL" clId="{A476D108-F16B-4219-B8D9-43980608F4E1}" dt="2022-10-07T10:48:11.436" v="8687" actId="20577"/>
        <pc:sldMkLst>
          <pc:docMk/>
          <pc:sldMk cId="48240253" sldId="654"/>
        </pc:sldMkLst>
        <pc:spChg chg="mod">
          <ac:chgData name="Chan Zhi Wen, Ian" userId="10427a44-90a0-4c20-831c-e237817aaaf3" providerId="ADAL" clId="{A476D108-F16B-4219-B8D9-43980608F4E1}" dt="2022-10-07T10:48:11.436" v="8687" actId="20577"/>
          <ac:spMkLst>
            <pc:docMk/>
            <pc:sldMk cId="48240253" sldId="654"/>
            <ac:spMk id="3" creationId="{6F5FD510-41FE-471E-BA39-1ED6C093BFB6}"/>
          </ac:spMkLst>
        </pc:spChg>
      </pc:sldChg>
      <pc:sldChg chg="modSp add mod">
        <pc:chgData name="Chan Zhi Wen, Ian" userId="10427a44-90a0-4c20-831c-e237817aaaf3" providerId="ADAL" clId="{A476D108-F16B-4219-B8D9-43980608F4E1}" dt="2022-10-07T12:18:32.585" v="8701" actId="20577"/>
        <pc:sldMkLst>
          <pc:docMk/>
          <pc:sldMk cId="2268897658" sldId="655"/>
        </pc:sldMkLst>
        <pc:spChg chg="mod">
          <ac:chgData name="Chan Zhi Wen, Ian" userId="10427a44-90a0-4c20-831c-e237817aaaf3" providerId="ADAL" clId="{A476D108-F16B-4219-B8D9-43980608F4E1}" dt="2022-10-07T12:18:32.585" v="8701" actId="20577"/>
          <ac:spMkLst>
            <pc:docMk/>
            <pc:sldMk cId="2268897658" sldId="655"/>
            <ac:spMk id="3" creationId="{6F5FD510-41FE-471E-BA39-1ED6C093BFB6}"/>
          </ac:spMkLst>
        </pc:spChg>
      </pc:sldChg>
    </pc:docChg>
  </pc:docChgLst>
  <pc:docChgLst>
    <pc:chgData name="Chan Zhi Wen, Ian" userId="10427a44-90a0-4c20-831c-e237817aaaf3" providerId="ADAL" clId="{4E2B689F-7AAB-4C7B-9925-75F5725D971A}"/>
    <pc:docChg chg="custSel modSld">
      <pc:chgData name="Chan Zhi Wen, Ian" userId="10427a44-90a0-4c20-831c-e237817aaaf3" providerId="ADAL" clId="{4E2B689F-7AAB-4C7B-9925-75F5725D971A}" dt="2021-10-21T14:07:42.261" v="20" actId="20577"/>
      <pc:docMkLst>
        <pc:docMk/>
      </pc:docMkLst>
      <pc:sldChg chg="modSp mod">
        <pc:chgData name="Chan Zhi Wen, Ian" userId="10427a44-90a0-4c20-831c-e237817aaaf3" providerId="ADAL" clId="{4E2B689F-7AAB-4C7B-9925-75F5725D971A}" dt="2021-10-21T14:07:42.261" v="20" actId="20577"/>
        <pc:sldMkLst>
          <pc:docMk/>
          <pc:sldMk cId="1414386567" sldId="511"/>
        </pc:sldMkLst>
        <pc:graphicFrameChg chg="modGraphic">
          <ac:chgData name="Chan Zhi Wen, Ian" userId="10427a44-90a0-4c20-831c-e237817aaaf3" providerId="ADAL" clId="{4E2B689F-7AAB-4C7B-9925-75F5725D971A}" dt="2021-10-21T14:07:42.261" v="20" actId="20577"/>
          <ac:graphicFrameMkLst>
            <pc:docMk/>
            <pc:sldMk cId="1414386567" sldId="511"/>
            <ac:graphicFrameMk id="28" creationId="{F5EB14FB-4089-43D5-B161-A3D74BFCB100}"/>
          </ac:graphicFrameMkLst>
        </pc:graphicFrameChg>
      </pc:sldChg>
      <pc:sldChg chg="modSp mod">
        <pc:chgData name="Chan Zhi Wen, Ian" userId="10427a44-90a0-4c20-831c-e237817aaaf3" providerId="ADAL" clId="{4E2B689F-7AAB-4C7B-9925-75F5725D971A}" dt="2021-10-21T14:07:09.070" v="1" actId="13926"/>
        <pc:sldMkLst>
          <pc:docMk/>
          <pc:sldMk cId="3549546962" sldId="525"/>
        </pc:sldMkLst>
        <pc:spChg chg="mod">
          <ac:chgData name="Chan Zhi Wen, Ian" userId="10427a44-90a0-4c20-831c-e237817aaaf3" providerId="ADAL" clId="{4E2B689F-7AAB-4C7B-9925-75F5725D971A}" dt="2021-10-21T14:07:09.070" v="1" actId="13926"/>
          <ac:spMkLst>
            <pc:docMk/>
            <pc:sldMk cId="3549546962" sldId="525"/>
            <ac:spMk id="3" creationId="{E6CD1D97-2687-4B15-BF3D-D09058FCEB2F}"/>
          </ac:spMkLst>
        </pc:spChg>
      </pc:sldChg>
    </pc:docChg>
  </pc:docChgLst>
  <pc:docChgLst>
    <pc:chgData name="Chan Zhi Wen, Ian" userId="10427a44-90a0-4c20-831c-e237817aaaf3" providerId="ADAL" clId="{F776602D-AAF5-4B57-AD40-46FA0E5FB6A4}"/>
    <pc:docChg chg="undo custSel addSld delSld modSld sldOrd">
      <pc:chgData name="Chan Zhi Wen, Ian" userId="10427a44-90a0-4c20-831c-e237817aaaf3" providerId="ADAL" clId="{F776602D-AAF5-4B57-AD40-46FA0E5FB6A4}" dt="2021-10-08T12:44:06.938" v="1612" actId="13926"/>
      <pc:docMkLst>
        <pc:docMk/>
      </pc:docMkLst>
      <pc:sldChg chg="modSp">
        <pc:chgData name="Chan Zhi Wen, Ian" userId="10427a44-90a0-4c20-831c-e237817aaaf3" providerId="ADAL" clId="{F776602D-AAF5-4B57-AD40-46FA0E5FB6A4}" dt="2021-10-01T06:46:58.286" v="47" actId="20577"/>
        <pc:sldMkLst>
          <pc:docMk/>
          <pc:sldMk cId="160192915" sldId="256"/>
        </pc:sldMkLst>
        <pc:spChg chg="mod">
          <ac:chgData name="Chan Zhi Wen, Ian" userId="10427a44-90a0-4c20-831c-e237817aaaf3" providerId="ADAL" clId="{F776602D-AAF5-4B57-AD40-46FA0E5FB6A4}" dt="2021-10-01T06:46:58.286" v="47" actId="20577"/>
          <ac:spMkLst>
            <pc:docMk/>
            <pc:sldMk cId="160192915" sldId="256"/>
            <ac:spMk id="7" creationId="{5730E69B-5CB0-4B9D-98FA-66B11F4AE7DD}"/>
          </ac:spMkLst>
        </pc:spChg>
      </pc:sldChg>
      <pc:sldChg chg="modSp">
        <pc:chgData name="Chan Zhi Wen, Ian" userId="10427a44-90a0-4c20-831c-e237817aaaf3" providerId="ADAL" clId="{F776602D-AAF5-4B57-AD40-46FA0E5FB6A4}" dt="2021-10-08T08:29:20.243" v="1426" actId="20577"/>
        <pc:sldMkLst>
          <pc:docMk/>
          <pc:sldMk cId="1684960867" sldId="262"/>
        </pc:sldMkLst>
        <pc:spChg chg="mod">
          <ac:chgData name="Chan Zhi Wen, Ian" userId="10427a44-90a0-4c20-831c-e237817aaaf3" providerId="ADAL" clId="{F776602D-AAF5-4B57-AD40-46FA0E5FB6A4}" dt="2021-10-08T08:29:20.243" v="1426" actId="20577"/>
          <ac:spMkLst>
            <pc:docMk/>
            <pc:sldMk cId="1684960867" sldId="262"/>
            <ac:spMk id="3" creationId="{E6CD1D97-2687-4B15-BF3D-D09058FCEB2F}"/>
          </ac:spMkLst>
        </pc:spChg>
      </pc:sldChg>
      <pc:sldChg chg="modSp">
        <pc:chgData name="Chan Zhi Wen, Ian" userId="10427a44-90a0-4c20-831c-e237817aaaf3" providerId="ADAL" clId="{F776602D-AAF5-4B57-AD40-46FA0E5FB6A4}" dt="2021-10-08T08:01:29.664" v="695" actId="20577"/>
        <pc:sldMkLst>
          <pc:docMk/>
          <pc:sldMk cId="2665708932" sldId="263"/>
        </pc:sldMkLst>
        <pc:spChg chg="mod">
          <ac:chgData name="Chan Zhi Wen, Ian" userId="10427a44-90a0-4c20-831c-e237817aaaf3" providerId="ADAL" clId="{F776602D-AAF5-4B57-AD40-46FA0E5FB6A4}" dt="2021-10-08T08:01:29.664" v="695" actId="20577"/>
          <ac:spMkLst>
            <pc:docMk/>
            <pc:sldMk cId="2665708932" sldId="263"/>
            <ac:spMk id="120" creationId="{35AF4FCD-81F3-4D03-A25A-9740635FD695}"/>
          </ac:spMkLst>
        </pc:spChg>
      </pc:sldChg>
      <pc:sldChg chg="add del">
        <pc:chgData name="Chan Zhi Wen, Ian" userId="10427a44-90a0-4c20-831c-e237817aaaf3" providerId="ADAL" clId="{F776602D-AAF5-4B57-AD40-46FA0E5FB6A4}" dt="2021-10-01T06:45:45.859" v="2"/>
        <pc:sldMkLst>
          <pc:docMk/>
          <pc:sldMk cId="3758621571" sldId="403"/>
        </pc:sldMkLst>
      </pc:sldChg>
      <pc:sldChg chg="modSp">
        <pc:chgData name="Chan Zhi Wen, Ian" userId="10427a44-90a0-4c20-831c-e237817aaaf3" providerId="ADAL" clId="{F776602D-AAF5-4B57-AD40-46FA0E5FB6A4}" dt="2021-10-01T07:17:49.413" v="676" actId="20577"/>
        <pc:sldMkLst>
          <pc:docMk/>
          <pc:sldMk cId="3865693650" sldId="414"/>
        </pc:sldMkLst>
        <pc:spChg chg="mod">
          <ac:chgData name="Chan Zhi Wen, Ian" userId="10427a44-90a0-4c20-831c-e237817aaaf3" providerId="ADAL" clId="{F776602D-AAF5-4B57-AD40-46FA0E5FB6A4}" dt="2021-10-01T07:17:38.509" v="648" actId="20577"/>
          <ac:spMkLst>
            <pc:docMk/>
            <pc:sldMk cId="3865693650" sldId="414"/>
            <ac:spMk id="2" creationId="{A26C2038-4E1A-4E26-99ED-E98533277339}"/>
          </ac:spMkLst>
        </pc:spChg>
        <pc:spChg chg="mod">
          <ac:chgData name="Chan Zhi Wen, Ian" userId="10427a44-90a0-4c20-831c-e237817aaaf3" providerId="ADAL" clId="{F776602D-AAF5-4B57-AD40-46FA0E5FB6A4}" dt="2021-10-01T07:17:49.413" v="676" actId="20577"/>
          <ac:spMkLst>
            <pc:docMk/>
            <pc:sldMk cId="3865693650" sldId="414"/>
            <ac:spMk id="3" creationId="{DA13C78F-C99F-42FA-823B-98A8A52EC600}"/>
          </ac:spMkLst>
        </pc:spChg>
      </pc:sldChg>
      <pc:sldChg chg="modSp">
        <pc:chgData name="Chan Zhi Wen, Ian" userId="10427a44-90a0-4c20-831c-e237817aaaf3" providerId="ADAL" clId="{F776602D-AAF5-4B57-AD40-46FA0E5FB6A4}" dt="2021-10-08T11:30:34.391" v="1571" actId="20577"/>
        <pc:sldMkLst>
          <pc:docMk/>
          <pc:sldMk cId="3502943448" sldId="433"/>
        </pc:sldMkLst>
        <pc:spChg chg="mod">
          <ac:chgData name="Chan Zhi Wen, Ian" userId="10427a44-90a0-4c20-831c-e237817aaaf3" providerId="ADAL" clId="{F776602D-AAF5-4B57-AD40-46FA0E5FB6A4}" dt="2021-10-08T11:30:34.391" v="1571" actId="20577"/>
          <ac:spMkLst>
            <pc:docMk/>
            <pc:sldMk cId="3502943448" sldId="433"/>
            <ac:spMk id="3" creationId="{6F5FD510-41FE-471E-BA39-1ED6C093BFB6}"/>
          </ac:spMkLst>
        </pc:spChg>
      </pc:sldChg>
      <pc:sldChg chg="modSp ord">
        <pc:chgData name="Chan Zhi Wen, Ian" userId="10427a44-90a0-4c20-831c-e237817aaaf3" providerId="ADAL" clId="{F776602D-AAF5-4B57-AD40-46FA0E5FB6A4}" dt="2021-10-08T12:42:24.240" v="1606" actId="6549"/>
        <pc:sldMkLst>
          <pc:docMk/>
          <pc:sldMk cId="839455101" sldId="434"/>
        </pc:sldMkLst>
        <pc:spChg chg="mod">
          <ac:chgData name="Chan Zhi Wen, Ian" userId="10427a44-90a0-4c20-831c-e237817aaaf3" providerId="ADAL" clId="{F776602D-AAF5-4B57-AD40-46FA0E5FB6A4}" dt="2021-10-08T12:42:24.240" v="1606" actId="6549"/>
          <ac:spMkLst>
            <pc:docMk/>
            <pc:sldMk cId="839455101" sldId="434"/>
            <ac:spMk id="3" creationId="{6F5FD510-41FE-471E-BA39-1ED6C093BFB6}"/>
          </ac:spMkLst>
        </pc:spChg>
      </pc:sldChg>
      <pc:sldChg chg="modSp">
        <pc:chgData name="Chan Zhi Wen, Ian" userId="10427a44-90a0-4c20-831c-e237817aaaf3" providerId="ADAL" clId="{F776602D-AAF5-4B57-AD40-46FA0E5FB6A4}" dt="2021-10-08T08:09:28.496" v="887" actId="1036"/>
        <pc:sldMkLst>
          <pc:docMk/>
          <pc:sldMk cId="3791852003" sldId="441"/>
        </pc:sldMkLst>
        <pc:spChg chg="mod">
          <ac:chgData name="Chan Zhi Wen, Ian" userId="10427a44-90a0-4c20-831c-e237817aaaf3" providerId="ADAL" clId="{F776602D-AAF5-4B57-AD40-46FA0E5FB6A4}" dt="2021-10-08T08:09:15.410" v="881" actId="20577"/>
          <ac:spMkLst>
            <pc:docMk/>
            <pc:sldMk cId="3791852003" sldId="441"/>
            <ac:spMk id="3" creationId="{E6CD1D97-2687-4B15-BF3D-D09058FCEB2F}"/>
          </ac:spMkLst>
        </pc:spChg>
        <pc:picChg chg="mod">
          <ac:chgData name="Chan Zhi Wen, Ian" userId="10427a44-90a0-4c20-831c-e237817aaaf3" providerId="ADAL" clId="{F776602D-AAF5-4B57-AD40-46FA0E5FB6A4}" dt="2021-10-08T08:09:28.496" v="887" actId="1036"/>
          <ac:picMkLst>
            <pc:docMk/>
            <pc:sldMk cId="3791852003" sldId="441"/>
            <ac:picMk id="6" creationId="{A37BB419-7734-4F43-BA03-FC41673B2B1B}"/>
          </ac:picMkLst>
        </pc:picChg>
      </pc:sldChg>
      <pc:sldChg chg="modSp">
        <pc:chgData name="Chan Zhi Wen, Ian" userId="10427a44-90a0-4c20-831c-e237817aaaf3" providerId="ADAL" clId="{F776602D-AAF5-4B57-AD40-46FA0E5FB6A4}" dt="2021-10-01T06:46:51.335" v="46" actId="20577"/>
        <pc:sldMkLst>
          <pc:docMk/>
          <pc:sldMk cId="4101268426" sldId="474"/>
        </pc:sldMkLst>
        <pc:spChg chg="mod">
          <ac:chgData name="Chan Zhi Wen, Ian" userId="10427a44-90a0-4c20-831c-e237817aaaf3" providerId="ADAL" clId="{F776602D-AAF5-4B57-AD40-46FA0E5FB6A4}" dt="2021-10-01T06:46:51.335" v="46" actId="20577"/>
          <ac:spMkLst>
            <pc:docMk/>
            <pc:sldMk cId="4101268426" sldId="474"/>
            <ac:spMk id="7" creationId="{5730E69B-5CB0-4B9D-98FA-66B11F4AE7DD}"/>
          </ac:spMkLst>
        </pc:spChg>
      </pc:sldChg>
      <pc:sldChg chg="modSp">
        <pc:chgData name="Chan Zhi Wen, Ian" userId="10427a44-90a0-4c20-831c-e237817aaaf3" providerId="ADAL" clId="{F776602D-AAF5-4B57-AD40-46FA0E5FB6A4}" dt="2021-10-01T07:02:52.502" v="345" actId="20577"/>
        <pc:sldMkLst>
          <pc:docMk/>
          <pc:sldMk cId="1472120289" sldId="484"/>
        </pc:sldMkLst>
        <pc:spChg chg="mod">
          <ac:chgData name="Chan Zhi Wen, Ian" userId="10427a44-90a0-4c20-831c-e237817aaaf3" providerId="ADAL" clId="{F776602D-AAF5-4B57-AD40-46FA0E5FB6A4}" dt="2021-10-01T07:00:41.878" v="167" actId="20577"/>
          <ac:spMkLst>
            <pc:docMk/>
            <pc:sldMk cId="1472120289" sldId="484"/>
            <ac:spMk id="2" creationId="{FCF73F3D-7CBD-46D3-AD51-D6E4EA1B7A38}"/>
          </ac:spMkLst>
        </pc:spChg>
        <pc:spChg chg="mod">
          <ac:chgData name="Chan Zhi Wen, Ian" userId="10427a44-90a0-4c20-831c-e237817aaaf3" providerId="ADAL" clId="{F776602D-AAF5-4B57-AD40-46FA0E5FB6A4}" dt="2021-10-01T07:02:52.502" v="345" actId="20577"/>
          <ac:spMkLst>
            <pc:docMk/>
            <pc:sldMk cId="1472120289" sldId="484"/>
            <ac:spMk id="3" creationId="{E6CD1D97-2687-4B15-BF3D-D09058FCEB2F}"/>
          </ac:spMkLst>
        </pc:spChg>
      </pc:sldChg>
      <pc:sldChg chg="modSp">
        <pc:chgData name="Chan Zhi Wen, Ian" userId="10427a44-90a0-4c20-831c-e237817aaaf3" providerId="ADAL" clId="{F776602D-AAF5-4B57-AD40-46FA0E5FB6A4}" dt="2021-10-01T07:13:21.739" v="514" actId="1035"/>
        <pc:sldMkLst>
          <pc:docMk/>
          <pc:sldMk cId="3479461121" sldId="486"/>
        </pc:sldMkLst>
        <pc:spChg chg="mod">
          <ac:chgData name="Chan Zhi Wen, Ian" userId="10427a44-90a0-4c20-831c-e237817aaaf3" providerId="ADAL" clId="{F776602D-AAF5-4B57-AD40-46FA0E5FB6A4}" dt="2021-10-01T07:11:58.405" v="487" actId="6549"/>
          <ac:spMkLst>
            <pc:docMk/>
            <pc:sldMk cId="3479461121" sldId="486"/>
            <ac:spMk id="3" creationId="{E6CD1D97-2687-4B15-BF3D-D09058FCEB2F}"/>
          </ac:spMkLst>
        </pc:spChg>
        <pc:spChg chg="mod">
          <ac:chgData name="Chan Zhi Wen, Ian" userId="10427a44-90a0-4c20-831c-e237817aaaf3" providerId="ADAL" clId="{F776602D-AAF5-4B57-AD40-46FA0E5FB6A4}" dt="2021-10-01T07:13:21.739" v="514" actId="1035"/>
          <ac:spMkLst>
            <pc:docMk/>
            <pc:sldMk cId="3479461121" sldId="486"/>
            <ac:spMk id="6" creationId="{D605DAA8-6932-49D9-A382-821093465DE8}"/>
          </ac:spMkLst>
        </pc:spChg>
      </pc:sldChg>
      <pc:sldChg chg="modSp">
        <pc:chgData name="Chan Zhi Wen, Ian" userId="10427a44-90a0-4c20-831c-e237817aaaf3" providerId="ADAL" clId="{F776602D-AAF5-4B57-AD40-46FA0E5FB6A4}" dt="2021-10-01T07:14:07.267" v="529" actId="20577"/>
        <pc:sldMkLst>
          <pc:docMk/>
          <pc:sldMk cId="309345889" sldId="488"/>
        </pc:sldMkLst>
        <pc:spChg chg="mod">
          <ac:chgData name="Chan Zhi Wen, Ian" userId="10427a44-90a0-4c20-831c-e237817aaaf3" providerId="ADAL" clId="{F776602D-AAF5-4B57-AD40-46FA0E5FB6A4}" dt="2021-10-01T07:14:07.267" v="529" actId="20577"/>
          <ac:spMkLst>
            <pc:docMk/>
            <pc:sldMk cId="309345889" sldId="488"/>
            <ac:spMk id="3" creationId="{E6CD1D97-2687-4B15-BF3D-D09058FCEB2F}"/>
          </ac:spMkLst>
        </pc:spChg>
      </pc:sldChg>
      <pc:sldChg chg="modSp">
        <pc:chgData name="Chan Zhi Wen, Ian" userId="10427a44-90a0-4c20-831c-e237817aaaf3" providerId="ADAL" clId="{F776602D-AAF5-4B57-AD40-46FA0E5FB6A4}" dt="2021-10-01T07:15:57.930" v="591" actId="20577"/>
        <pc:sldMkLst>
          <pc:docMk/>
          <pc:sldMk cId="2387209300" sldId="489"/>
        </pc:sldMkLst>
        <pc:spChg chg="mod">
          <ac:chgData name="Chan Zhi Wen, Ian" userId="10427a44-90a0-4c20-831c-e237817aaaf3" providerId="ADAL" clId="{F776602D-AAF5-4B57-AD40-46FA0E5FB6A4}" dt="2021-10-01T07:15:48.791" v="588" actId="20577"/>
          <ac:spMkLst>
            <pc:docMk/>
            <pc:sldMk cId="2387209300" sldId="489"/>
            <ac:spMk id="3" creationId="{E6CD1D97-2687-4B15-BF3D-D09058FCEB2F}"/>
          </ac:spMkLst>
        </pc:spChg>
        <pc:spChg chg="mod">
          <ac:chgData name="Chan Zhi Wen, Ian" userId="10427a44-90a0-4c20-831c-e237817aaaf3" providerId="ADAL" clId="{F776602D-AAF5-4B57-AD40-46FA0E5FB6A4}" dt="2021-10-01T07:15:51.540" v="590" actId="20577"/>
          <ac:spMkLst>
            <pc:docMk/>
            <pc:sldMk cId="2387209300" sldId="489"/>
            <ac:spMk id="7" creationId="{7A1ED25F-09DE-466D-8FB7-59C5CA36E422}"/>
          </ac:spMkLst>
        </pc:spChg>
        <pc:spChg chg="mod ord">
          <ac:chgData name="Chan Zhi Wen, Ian" userId="10427a44-90a0-4c20-831c-e237817aaaf3" providerId="ADAL" clId="{F776602D-AAF5-4B57-AD40-46FA0E5FB6A4}" dt="2021-10-01T07:15:57.930" v="591" actId="20577"/>
          <ac:spMkLst>
            <pc:docMk/>
            <pc:sldMk cId="2387209300" sldId="489"/>
            <ac:spMk id="14" creationId="{34539641-9957-4A06-B617-E82656D086C9}"/>
          </ac:spMkLst>
        </pc:spChg>
        <pc:spChg chg="mod">
          <ac:chgData name="Chan Zhi Wen, Ian" userId="10427a44-90a0-4c20-831c-e237817aaaf3" providerId="ADAL" clId="{F776602D-AAF5-4B57-AD40-46FA0E5FB6A4}" dt="2021-10-01T07:15:31.201" v="575" actId="1035"/>
          <ac:spMkLst>
            <pc:docMk/>
            <pc:sldMk cId="2387209300" sldId="489"/>
            <ac:spMk id="15" creationId="{89B6241B-FA23-422E-89FF-CB833D2966BC}"/>
          </ac:spMkLst>
        </pc:spChg>
        <pc:spChg chg="mod">
          <ac:chgData name="Chan Zhi Wen, Ian" userId="10427a44-90a0-4c20-831c-e237817aaaf3" providerId="ADAL" clId="{F776602D-AAF5-4B57-AD40-46FA0E5FB6A4}" dt="2021-10-01T07:15:31.201" v="575" actId="1035"/>
          <ac:spMkLst>
            <pc:docMk/>
            <pc:sldMk cId="2387209300" sldId="489"/>
            <ac:spMk id="18" creationId="{C3FC77D6-287E-4E7F-AC40-D2AB86C55D10}"/>
          </ac:spMkLst>
        </pc:spChg>
        <pc:cxnChg chg="mod">
          <ac:chgData name="Chan Zhi Wen, Ian" userId="10427a44-90a0-4c20-831c-e237817aaaf3" providerId="ADAL" clId="{F776602D-AAF5-4B57-AD40-46FA0E5FB6A4}" dt="2021-10-01T07:15:31.201" v="575" actId="1035"/>
          <ac:cxnSpMkLst>
            <pc:docMk/>
            <pc:sldMk cId="2387209300" sldId="489"/>
            <ac:cxnSpMk id="16" creationId="{63FB87E6-B972-42BA-ADEE-DF2F4F9969F0}"/>
          </ac:cxnSpMkLst>
        </pc:cxnChg>
        <pc:cxnChg chg="mod">
          <ac:chgData name="Chan Zhi Wen, Ian" userId="10427a44-90a0-4c20-831c-e237817aaaf3" providerId="ADAL" clId="{F776602D-AAF5-4B57-AD40-46FA0E5FB6A4}" dt="2021-10-01T07:15:31.201" v="575" actId="1035"/>
          <ac:cxnSpMkLst>
            <pc:docMk/>
            <pc:sldMk cId="2387209300" sldId="489"/>
            <ac:cxnSpMk id="19" creationId="{A63EB271-9316-4182-AE47-ECFCD11AD069}"/>
          </ac:cxnSpMkLst>
        </pc:cxnChg>
      </pc:sldChg>
      <pc:sldChg chg="modSp">
        <pc:chgData name="Chan Zhi Wen, Ian" userId="10427a44-90a0-4c20-831c-e237817aaaf3" providerId="ADAL" clId="{F776602D-AAF5-4B57-AD40-46FA0E5FB6A4}" dt="2021-10-08T11:30:50.903" v="1574" actId="6549"/>
        <pc:sldMkLst>
          <pc:docMk/>
          <pc:sldMk cId="2479545946" sldId="490"/>
        </pc:sldMkLst>
        <pc:spChg chg="mod">
          <ac:chgData name="Chan Zhi Wen, Ian" userId="10427a44-90a0-4c20-831c-e237817aaaf3" providerId="ADAL" clId="{F776602D-AAF5-4B57-AD40-46FA0E5FB6A4}" dt="2021-10-08T11:30:50.903" v="1574" actId="6549"/>
          <ac:spMkLst>
            <pc:docMk/>
            <pc:sldMk cId="2479545946" sldId="490"/>
            <ac:spMk id="3" creationId="{6F5FD510-41FE-471E-BA39-1ED6C093BFB6}"/>
          </ac:spMkLst>
        </pc:spChg>
      </pc:sldChg>
      <pc:sldChg chg="modSp add">
        <pc:chgData name="Chan Zhi Wen, Ian" userId="10427a44-90a0-4c20-831c-e237817aaaf3" providerId="ADAL" clId="{F776602D-AAF5-4B57-AD40-46FA0E5FB6A4}" dt="2021-10-08T09:00:37.170" v="1441" actId="27636"/>
        <pc:sldMkLst>
          <pc:docMk/>
          <pc:sldMk cId="3739875902" sldId="499"/>
        </pc:sldMkLst>
        <pc:spChg chg="mod">
          <ac:chgData name="Chan Zhi Wen, Ian" userId="10427a44-90a0-4c20-831c-e237817aaaf3" providerId="ADAL" clId="{F776602D-AAF5-4B57-AD40-46FA0E5FB6A4}" dt="2021-10-01T06:46:47.648" v="45" actId="20577"/>
          <ac:spMkLst>
            <pc:docMk/>
            <pc:sldMk cId="3739875902" sldId="499"/>
            <ac:spMk id="7" creationId="{5730E69B-5CB0-4B9D-98FA-66B11F4AE7DD}"/>
          </ac:spMkLst>
        </pc:spChg>
        <pc:spChg chg="mod">
          <ac:chgData name="Chan Zhi Wen, Ian" userId="10427a44-90a0-4c20-831c-e237817aaaf3" providerId="ADAL" clId="{F776602D-AAF5-4B57-AD40-46FA0E5FB6A4}" dt="2021-10-08T09:00:37.170" v="1441" actId="27636"/>
          <ac:spMkLst>
            <pc:docMk/>
            <pc:sldMk cId="3739875902" sldId="499"/>
            <ac:spMk id="10" creationId="{A01984C0-5929-4920-9A5F-8DDA4C219AA7}"/>
          </ac:spMkLst>
        </pc:spChg>
      </pc:sldChg>
      <pc:sldChg chg="modSp add ord">
        <pc:chgData name="Chan Zhi Wen, Ian" userId="10427a44-90a0-4c20-831c-e237817aaaf3" providerId="ADAL" clId="{F776602D-AAF5-4B57-AD40-46FA0E5FB6A4}" dt="2021-10-01T07:00:04.566" v="154" actId="20577"/>
        <pc:sldMkLst>
          <pc:docMk/>
          <pc:sldMk cId="3811842009" sldId="500"/>
        </pc:sldMkLst>
        <pc:spChg chg="mod">
          <ac:chgData name="Chan Zhi Wen, Ian" userId="10427a44-90a0-4c20-831c-e237817aaaf3" providerId="ADAL" clId="{F776602D-AAF5-4B57-AD40-46FA0E5FB6A4}" dt="2021-10-01T07:00:04.566" v="154" actId="20577"/>
          <ac:spMkLst>
            <pc:docMk/>
            <pc:sldMk cId="3811842009" sldId="500"/>
            <ac:spMk id="3" creationId="{E6CD1D97-2687-4B15-BF3D-D09058FCEB2F}"/>
          </ac:spMkLst>
        </pc:spChg>
      </pc:sldChg>
      <pc:sldChg chg="addSp delSp modSp add">
        <pc:chgData name="Chan Zhi Wen, Ian" userId="10427a44-90a0-4c20-831c-e237817aaaf3" providerId="ADAL" clId="{F776602D-AAF5-4B57-AD40-46FA0E5FB6A4}" dt="2021-10-08T07:50:44.779" v="690" actId="1038"/>
        <pc:sldMkLst>
          <pc:docMk/>
          <pc:sldMk cId="4120549909" sldId="501"/>
        </pc:sldMkLst>
        <pc:spChg chg="mod">
          <ac:chgData name="Chan Zhi Wen, Ian" userId="10427a44-90a0-4c20-831c-e237817aaaf3" providerId="ADAL" clId="{F776602D-AAF5-4B57-AD40-46FA0E5FB6A4}" dt="2021-10-08T07:50:15.131" v="678" actId="27636"/>
          <ac:spMkLst>
            <pc:docMk/>
            <pc:sldMk cId="4120549909" sldId="501"/>
            <ac:spMk id="3" creationId="{E6CD1D97-2687-4B15-BF3D-D09058FCEB2F}"/>
          </ac:spMkLst>
        </pc:spChg>
        <pc:picChg chg="add del mod">
          <ac:chgData name="Chan Zhi Wen, Ian" userId="10427a44-90a0-4c20-831c-e237817aaaf3" providerId="ADAL" clId="{F776602D-AAF5-4B57-AD40-46FA0E5FB6A4}" dt="2021-10-01T07:09:45.181" v="381" actId="478"/>
          <ac:picMkLst>
            <pc:docMk/>
            <pc:sldMk cId="4120549909" sldId="501"/>
            <ac:picMk id="6" creationId="{5EB2F7A8-E5D6-42B3-B9F9-991853239A68}"/>
          </ac:picMkLst>
        </pc:picChg>
        <pc:picChg chg="add del mod">
          <ac:chgData name="Chan Zhi Wen, Ian" userId="10427a44-90a0-4c20-831c-e237817aaaf3" providerId="ADAL" clId="{F776602D-AAF5-4B57-AD40-46FA0E5FB6A4}" dt="2021-10-01T07:09:39.870" v="380" actId="478"/>
          <ac:picMkLst>
            <pc:docMk/>
            <pc:sldMk cId="4120549909" sldId="501"/>
            <ac:picMk id="7" creationId="{1F0E43BB-1FAC-4731-92B2-B6F8333A70C3}"/>
          </ac:picMkLst>
        </pc:picChg>
        <pc:picChg chg="add mod">
          <ac:chgData name="Chan Zhi Wen, Ian" userId="10427a44-90a0-4c20-831c-e237817aaaf3" providerId="ADAL" clId="{F776602D-AAF5-4B57-AD40-46FA0E5FB6A4}" dt="2021-10-08T07:50:29.503" v="682" actId="1076"/>
          <ac:picMkLst>
            <pc:docMk/>
            <pc:sldMk cId="4120549909" sldId="501"/>
            <ac:picMk id="8" creationId="{3FF15F0C-211B-43DE-9DF3-EAD873ED1DFB}"/>
          </ac:picMkLst>
        </pc:picChg>
        <pc:picChg chg="add mod">
          <ac:chgData name="Chan Zhi Wen, Ian" userId="10427a44-90a0-4c20-831c-e237817aaaf3" providerId="ADAL" clId="{F776602D-AAF5-4B57-AD40-46FA0E5FB6A4}" dt="2021-10-08T07:50:44.779" v="690" actId="1038"/>
          <ac:picMkLst>
            <pc:docMk/>
            <pc:sldMk cId="4120549909" sldId="501"/>
            <ac:picMk id="9" creationId="{0134A3BF-AE0D-486B-B208-3F8C73A06892}"/>
          </ac:picMkLst>
        </pc:picChg>
      </pc:sldChg>
      <pc:sldChg chg="modSp">
        <pc:chgData name="Chan Zhi Wen, Ian" userId="10427a44-90a0-4c20-831c-e237817aaaf3" providerId="ADAL" clId="{F776602D-AAF5-4B57-AD40-46FA0E5FB6A4}" dt="2021-10-08T08:13:17.980" v="1115" actId="20577"/>
        <pc:sldMkLst>
          <pc:docMk/>
          <pc:sldMk cId="1455552427" sldId="503"/>
        </pc:sldMkLst>
        <pc:spChg chg="mod">
          <ac:chgData name="Chan Zhi Wen, Ian" userId="10427a44-90a0-4c20-831c-e237817aaaf3" providerId="ADAL" clId="{F776602D-AAF5-4B57-AD40-46FA0E5FB6A4}" dt="2021-10-08T08:11:41.455" v="921" actId="20577"/>
          <ac:spMkLst>
            <pc:docMk/>
            <pc:sldMk cId="1455552427" sldId="503"/>
            <ac:spMk id="2" creationId="{FCF73F3D-7CBD-46D3-AD51-D6E4EA1B7A38}"/>
          </ac:spMkLst>
        </pc:spChg>
        <pc:spChg chg="mod">
          <ac:chgData name="Chan Zhi Wen, Ian" userId="10427a44-90a0-4c20-831c-e237817aaaf3" providerId="ADAL" clId="{F776602D-AAF5-4B57-AD40-46FA0E5FB6A4}" dt="2021-10-08T08:13:17.980" v="1115" actId="20577"/>
          <ac:spMkLst>
            <pc:docMk/>
            <pc:sldMk cId="1455552427" sldId="503"/>
            <ac:spMk id="3" creationId="{E6CD1D97-2687-4B15-BF3D-D09058FCEB2F}"/>
          </ac:spMkLst>
        </pc:spChg>
      </pc:sldChg>
      <pc:sldChg chg="ord modTransition">
        <pc:chgData name="Chan Zhi Wen, Ian" userId="10427a44-90a0-4c20-831c-e237817aaaf3" providerId="ADAL" clId="{F776602D-AAF5-4B57-AD40-46FA0E5FB6A4}" dt="2021-10-08T08:14:32.531" v="1117"/>
        <pc:sldMkLst>
          <pc:docMk/>
          <pc:sldMk cId="3924284039" sldId="506"/>
        </pc:sldMkLst>
      </pc:sldChg>
      <pc:sldChg chg="ord modTransition">
        <pc:chgData name="Chan Zhi Wen, Ian" userId="10427a44-90a0-4c20-831c-e237817aaaf3" providerId="ADAL" clId="{F776602D-AAF5-4B57-AD40-46FA0E5FB6A4}" dt="2021-10-08T08:14:32.531" v="1117"/>
        <pc:sldMkLst>
          <pc:docMk/>
          <pc:sldMk cId="3913906045" sldId="507"/>
        </pc:sldMkLst>
      </pc:sldChg>
      <pc:sldChg chg="modSp">
        <pc:chgData name="Chan Zhi Wen, Ian" userId="10427a44-90a0-4c20-831c-e237817aaaf3" providerId="ADAL" clId="{F776602D-AAF5-4B57-AD40-46FA0E5FB6A4}" dt="2021-10-08T08:17:36.645" v="1180" actId="1076"/>
        <pc:sldMkLst>
          <pc:docMk/>
          <pc:sldMk cId="1414386567" sldId="511"/>
        </pc:sldMkLst>
        <pc:spChg chg="mod">
          <ac:chgData name="Chan Zhi Wen, Ian" userId="10427a44-90a0-4c20-831c-e237817aaaf3" providerId="ADAL" clId="{F776602D-AAF5-4B57-AD40-46FA0E5FB6A4}" dt="2021-10-08T08:17:36.645" v="1180" actId="1076"/>
          <ac:spMkLst>
            <pc:docMk/>
            <pc:sldMk cId="1414386567" sldId="511"/>
            <ac:spMk id="30" creationId="{2737856C-4865-48A8-962E-D33A9F1728BA}"/>
          </ac:spMkLst>
        </pc:spChg>
      </pc:sldChg>
      <pc:sldChg chg="modSp">
        <pc:chgData name="Chan Zhi Wen, Ian" userId="10427a44-90a0-4c20-831c-e237817aaaf3" providerId="ADAL" clId="{F776602D-AAF5-4B57-AD40-46FA0E5FB6A4}" dt="2021-10-08T08:01:39.360" v="700" actId="20577"/>
        <pc:sldMkLst>
          <pc:docMk/>
          <pc:sldMk cId="2942149853" sldId="512"/>
        </pc:sldMkLst>
        <pc:spChg chg="mod">
          <ac:chgData name="Chan Zhi Wen, Ian" userId="10427a44-90a0-4c20-831c-e237817aaaf3" providerId="ADAL" clId="{F776602D-AAF5-4B57-AD40-46FA0E5FB6A4}" dt="2021-10-08T08:01:39.360" v="700" actId="20577"/>
          <ac:spMkLst>
            <pc:docMk/>
            <pc:sldMk cId="2942149853" sldId="512"/>
            <ac:spMk id="120" creationId="{35AF4FCD-81F3-4D03-A25A-9740635FD695}"/>
          </ac:spMkLst>
        </pc:spChg>
      </pc:sldChg>
      <pc:sldChg chg="modSp">
        <pc:chgData name="Chan Zhi Wen, Ian" userId="10427a44-90a0-4c20-831c-e237817aaaf3" providerId="ADAL" clId="{F776602D-AAF5-4B57-AD40-46FA0E5FB6A4}" dt="2021-10-08T08:19:09.722" v="1197" actId="20577"/>
        <pc:sldMkLst>
          <pc:docMk/>
          <pc:sldMk cId="2409533851" sldId="515"/>
        </pc:sldMkLst>
        <pc:spChg chg="mod">
          <ac:chgData name="Chan Zhi Wen, Ian" userId="10427a44-90a0-4c20-831c-e237817aaaf3" providerId="ADAL" clId="{F776602D-AAF5-4B57-AD40-46FA0E5FB6A4}" dt="2021-10-08T08:19:09.722" v="1197" actId="20577"/>
          <ac:spMkLst>
            <pc:docMk/>
            <pc:sldMk cId="2409533851" sldId="515"/>
            <ac:spMk id="3" creationId="{E6CD1D97-2687-4B15-BF3D-D09058FCEB2F}"/>
          </ac:spMkLst>
        </pc:spChg>
      </pc:sldChg>
      <pc:sldChg chg="modSp">
        <pc:chgData name="Chan Zhi Wen, Ian" userId="10427a44-90a0-4c20-831c-e237817aaaf3" providerId="ADAL" clId="{F776602D-AAF5-4B57-AD40-46FA0E5FB6A4}" dt="2021-10-08T08:21:24.971" v="1266" actId="20577"/>
        <pc:sldMkLst>
          <pc:docMk/>
          <pc:sldMk cId="213229323" sldId="516"/>
        </pc:sldMkLst>
        <pc:spChg chg="mod">
          <ac:chgData name="Chan Zhi Wen, Ian" userId="10427a44-90a0-4c20-831c-e237817aaaf3" providerId="ADAL" clId="{F776602D-AAF5-4B57-AD40-46FA0E5FB6A4}" dt="2021-10-08T08:20:43.660" v="1202" actId="20577"/>
          <ac:spMkLst>
            <pc:docMk/>
            <pc:sldMk cId="213229323" sldId="516"/>
            <ac:spMk id="3" creationId="{E6CD1D97-2687-4B15-BF3D-D09058FCEB2F}"/>
          </ac:spMkLst>
        </pc:spChg>
        <pc:spChg chg="mod">
          <ac:chgData name="Chan Zhi Wen, Ian" userId="10427a44-90a0-4c20-831c-e237817aaaf3" providerId="ADAL" clId="{F776602D-AAF5-4B57-AD40-46FA0E5FB6A4}" dt="2021-10-08T08:21:24.971" v="1266" actId="20577"/>
          <ac:spMkLst>
            <pc:docMk/>
            <pc:sldMk cId="213229323" sldId="516"/>
            <ac:spMk id="24" creationId="{F245C989-8074-4EF9-A7F2-042C0D48BE36}"/>
          </ac:spMkLst>
        </pc:spChg>
        <pc:spChg chg="mod">
          <ac:chgData name="Chan Zhi Wen, Ian" userId="10427a44-90a0-4c20-831c-e237817aaaf3" providerId="ADAL" clId="{F776602D-AAF5-4B57-AD40-46FA0E5FB6A4}" dt="2021-10-08T08:20:50.617" v="1235" actId="1038"/>
          <ac:spMkLst>
            <pc:docMk/>
            <pc:sldMk cId="213229323" sldId="516"/>
            <ac:spMk id="27" creationId="{8B7624E4-44C9-4CE2-8954-A6712FBE115B}"/>
          </ac:spMkLst>
        </pc:spChg>
        <pc:cxnChg chg="mod">
          <ac:chgData name="Chan Zhi Wen, Ian" userId="10427a44-90a0-4c20-831c-e237817aaaf3" providerId="ADAL" clId="{F776602D-AAF5-4B57-AD40-46FA0E5FB6A4}" dt="2021-10-08T08:20:50.617" v="1235" actId="1038"/>
          <ac:cxnSpMkLst>
            <pc:docMk/>
            <pc:sldMk cId="213229323" sldId="516"/>
            <ac:cxnSpMk id="28" creationId="{8A269CFA-020C-4A75-AB4B-E1A844268533}"/>
          </ac:cxnSpMkLst>
        </pc:cxnChg>
      </pc:sldChg>
      <pc:sldChg chg="modSp">
        <pc:chgData name="Chan Zhi Wen, Ian" userId="10427a44-90a0-4c20-831c-e237817aaaf3" providerId="ADAL" clId="{F776602D-AAF5-4B57-AD40-46FA0E5FB6A4}" dt="2021-10-08T08:22:59.533" v="1276" actId="1037"/>
        <pc:sldMkLst>
          <pc:docMk/>
          <pc:sldMk cId="2095903909" sldId="520"/>
        </pc:sldMkLst>
        <pc:spChg chg="mod">
          <ac:chgData name="Chan Zhi Wen, Ian" userId="10427a44-90a0-4c20-831c-e237817aaaf3" providerId="ADAL" clId="{F776602D-AAF5-4B57-AD40-46FA0E5FB6A4}" dt="2021-10-08T08:22:59.533" v="1276" actId="1037"/>
          <ac:spMkLst>
            <pc:docMk/>
            <pc:sldMk cId="2095903909" sldId="520"/>
            <ac:spMk id="19" creationId="{F31D8CCF-4123-47F6-B525-3A2FE3B515AF}"/>
          </ac:spMkLst>
        </pc:spChg>
      </pc:sldChg>
      <pc:sldChg chg="modSp">
        <pc:chgData name="Chan Zhi Wen, Ian" userId="10427a44-90a0-4c20-831c-e237817aaaf3" providerId="ADAL" clId="{F776602D-AAF5-4B57-AD40-46FA0E5FB6A4}" dt="2021-10-08T12:44:06.938" v="1612" actId="13926"/>
        <pc:sldMkLst>
          <pc:docMk/>
          <pc:sldMk cId="3549546962" sldId="525"/>
        </pc:sldMkLst>
        <pc:spChg chg="mod">
          <ac:chgData name="Chan Zhi Wen, Ian" userId="10427a44-90a0-4c20-831c-e237817aaaf3" providerId="ADAL" clId="{F776602D-AAF5-4B57-AD40-46FA0E5FB6A4}" dt="2021-10-08T12:44:06.938" v="1612" actId="13926"/>
          <ac:spMkLst>
            <pc:docMk/>
            <pc:sldMk cId="3549546962" sldId="525"/>
            <ac:spMk id="3" creationId="{E6CD1D97-2687-4B15-BF3D-D09058FCEB2F}"/>
          </ac:spMkLst>
        </pc:spChg>
        <pc:spChg chg="mod">
          <ac:chgData name="Chan Zhi Wen, Ian" userId="10427a44-90a0-4c20-831c-e237817aaaf3" providerId="ADAL" clId="{F776602D-AAF5-4B57-AD40-46FA0E5FB6A4}" dt="2021-10-08T08:26:42.841" v="1323" actId="313"/>
          <ac:spMkLst>
            <pc:docMk/>
            <pc:sldMk cId="3549546962" sldId="525"/>
            <ac:spMk id="11" creationId="{145D389B-462D-48E2-8D00-DACB31B32E29}"/>
          </ac:spMkLst>
        </pc:spChg>
        <pc:spChg chg="mod">
          <ac:chgData name="Chan Zhi Wen, Ian" userId="10427a44-90a0-4c20-831c-e237817aaaf3" providerId="ADAL" clId="{F776602D-AAF5-4B57-AD40-46FA0E5FB6A4}" dt="2021-10-08T08:26:48.408" v="1329" actId="1038"/>
          <ac:spMkLst>
            <pc:docMk/>
            <pc:sldMk cId="3549546962" sldId="525"/>
            <ac:spMk id="17" creationId="{A74B14E0-BECB-4E38-BB31-5133243BFB30}"/>
          </ac:spMkLst>
        </pc:spChg>
      </pc:sldChg>
      <pc:sldChg chg="addSp modSp">
        <pc:chgData name="Chan Zhi Wen, Ian" userId="10427a44-90a0-4c20-831c-e237817aaaf3" providerId="ADAL" clId="{F776602D-AAF5-4B57-AD40-46FA0E5FB6A4}" dt="2021-10-08T08:28:38.389" v="1408" actId="20577"/>
        <pc:sldMkLst>
          <pc:docMk/>
          <pc:sldMk cId="1550773617" sldId="528"/>
        </pc:sldMkLst>
        <pc:spChg chg="mod">
          <ac:chgData name="Chan Zhi Wen, Ian" userId="10427a44-90a0-4c20-831c-e237817aaaf3" providerId="ADAL" clId="{F776602D-AAF5-4B57-AD40-46FA0E5FB6A4}" dt="2021-10-08T08:28:38.389" v="1408" actId="20577"/>
          <ac:spMkLst>
            <pc:docMk/>
            <pc:sldMk cId="1550773617" sldId="528"/>
            <ac:spMk id="2" creationId="{FCF73F3D-7CBD-46D3-AD51-D6E4EA1B7A38}"/>
          </ac:spMkLst>
        </pc:spChg>
        <pc:spChg chg="add mod">
          <ac:chgData name="Chan Zhi Wen, Ian" userId="10427a44-90a0-4c20-831c-e237817aaaf3" providerId="ADAL" clId="{F776602D-AAF5-4B57-AD40-46FA0E5FB6A4}" dt="2021-10-08T08:27:43.273" v="1358" actId="14100"/>
          <ac:spMkLst>
            <pc:docMk/>
            <pc:sldMk cId="1550773617" sldId="528"/>
            <ac:spMk id="9" creationId="{CCD0361E-2995-4578-B23F-72689FEA0624}"/>
          </ac:spMkLst>
        </pc:spChg>
      </pc:sldChg>
      <pc:sldChg chg="modSp">
        <pc:chgData name="Chan Zhi Wen, Ian" userId="10427a44-90a0-4c20-831c-e237817aaaf3" providerId="ADAL" clId="{F776602D-AAF5-4B57-AD40-46FA0E5FB6A4}" dt="2021-10-08T08:28:52.984" v="1416" actId="20577"/>
        <pc:sldMkLst>
          <pc:docMk/>
          <pc:sldMk cId="4240199513" sldId="529"/>
        </pc:sldMkLst>
        <pc:spChg chg="mod">
          <ac:chgData name="Chan Zhi Wen, Ian" userId="10427a44-90a0-4c20-831c-e237817aaaf3" providerId="ADAL" clId="{F776602D-AAF5-4B57-AD40-46FA0E5FB6A4}" dt="2021-10-08T08:28:52.984" v="1416" actId="20577"/>
          <ac:spMkLst>
            <pc:docMk/>
            <pc:sldMk cId="4240199513" sldId="529"/>
            <ac:spMk id="2" creationId="{FCF73F3D-7CBD-46D3-AD51-D6E4EA1B7A38}"/>
          </ac:spMkLst>
        </pc:spChg>
      </pc:sldChg>
      <pc:sldChg chg="modSp">
        <pc:chgData name="Chan Zhi Wen, Ian" userId="10427a44-90a0-4c20-831c-e237817aaaf3" providerId="ADAL" clId="{F776602D-AAF5-4B57-AD40-46FA0E5FB6A4}" dt="2021-10-08T08:29:00.836" v="1417" actId="20577"/>
        <pc:sldMkLst>
          <pc:docMk/>
          <pc:sldMk cId="50503483" sldId="530"/>
        </pc:sldMkLst>
        <pc:spChg chg="mod">
          <ac:chgData name="Chan Zhi Wen, Ian" userId="10427a44-90a0-4c20-831c-e237817aaaf3" providerId="ADAL" clId="{F776602D-AAF5-4B57-AD40-46FA0E5FB6A4}" dt="2021-10-08T08:29:00.836" v="1417" actId="20577"/>
          <ac:spMkLst>
            <pc:docMk/>
            <pc:sldMk cId="50503483" sldId="530"/>
            <ac:spMk id="2" creationId="{FCF73F3D-7CBD-46D3-AD51-D6E4EA1B7A38}"/>
          </ac:spMkLst>
        </pc:spChg>
      </pc:sldChg>
      <pc:sldChg chg="modSp">
        <pc:chgData name="Chan Zhi Wen, Ian" userId="10427a44-90a0-4c20-831c-e237817aaaf3" providerId="ADAL" clId="{F776602D-AAF5-4B57-AD40-46FA0E5FB6A4}" dt="2021-10-08T08:29:35.782" v="1435" actId="20577"/>
        <pc:sldMkLst>
          <pc:docMk/>
          <pc:sldMk cId="2864717240" sldId="531"/>
        </pc:sldMkLst>
        <pc:spChg chg="mod">
          <ac:chgData name="Chan Zhi Wen, Ian" userId="10427a44-90a0-4c20-831c-e237817aaaf3" providerId="ADAL" clId="{F776602D-AAF5-4B57-AD40-46FA0E5FB6A4}" dt="2021-10-08T08:29:35.782" v="1435" actId="20577"/>
          <ac:spMkLst>
            <pc:docMk/>
            <pc:sldMk cId="2864717240" sldId="531"/>
            <ac:spMk id="3" creationId="{E6CD1D97-2687-4B15-BF3D-D09058FCEB2F}"/>
          </ac:spMkLst>
        </pc:spChg>
      </pc:sldChg>
      <pc:sldChg chg="modSp">
        <pc:chgData name="Chan Zhi Wen, Ian" userId="10427a44-90a0-4c20-831c-e237817aaaf3" providerId="ADAL" clId="{F776602D-AAF5-4B57-AD40-46FA0E5FB6A4}" dt="2021-10-08T08:16:21.259" v="1179" actId="20577"/>
        <pc:sldMkLst>
          <pc:docMk/>
          <pc:sldMk cId="1182359201" sldId="532"/>
        </pc:sldMkLst>
        <pc:spChg chg="mod">
          <ac:chgData name="Chan Zhi Wen, Ian" userId="10427a44-90a0-4c20-831c-e237817aaaf3" providerId="ADAL" clId="{F776602D-AAF5-4B57-AD40-46FA0E5FB6A4}" dt="2021-10-08T08:16:21.259" v="1179" actId="20577"/>
          <ac:spMkLst>
            <pc:docMk/>
            <pc:sldMk cId="1182359201" sldId="532"/>
            <ac:spMk id="30" creationId="{BE34614D-BC95-4D8D-8105-585D56EF357C}"/>
          </ac:spMkLst>
        </pc:spChg>
      </pc:sldChg>
      <pc:sldChg chg="addSp modSp add modTransition">
        <pc:chgData name="Chan Zhi Wen, Ian" userId="10427a44-90a0-4c20-831c-e237817aaaf3" providerId="ADAL" clId="{F776602D-AAF5-4B57-AD40-46FA0E5FB6A4}" dt="2021-10-08T08:15:01.466" v="1156"/>
        <pc:sldMkLst>
          <pc:docMk/>
          <pc:sldMk cId="3168366909" sldId="541"/>
        </pc:sldMkLst>
        <pc:spChg chg="add mod">
          <ac:chgData name="Chan Zhi Wen, Ian" userId="10427a44-90a0-4c20-831c-e237817aaaf3" providerId="ADAL" clId="{F776602D-AAF5-4B57-AD40-46FA0E5FB6A4}" dt="2021-10-08T08:14:57.125" v="1155" actId="1076"/>
          <ac:spMkLst>
            <pc:docMk/>
            <pc:sldMk cId="3168366909" sldId="541"/>
            <ac:spMk id="2" creationId="{5C5B56E8-846E-4800-BC72-AA4F8269579E}"/>
          </ac:spMkLst>
        </pc:spChg>
      </pc:sldChg>
      <pc:sldChg chg="addSp modSp add del">
        <pc:chgData name="Chan Zhi Wen, Ian" userId="10427a44-90a0-4c20-831c-e237817aaaf3" providerId="ADAL" clId="{F776602D-AAF5-4B57-AD40-46FA0E5FB6A4}" dt="2021-10-08T11:05:22.118" v="1559" actId="2696"/>
        <pc:sldMkLst>
          <pc:docMk/>
          <pc:sldMk cId="3267841960" sldId="542"/>
        </pc:sldMkLst>
        <pc:spChg chg="add mod">
          <ac:chgData name="Chan Zhi Wen, Ian" userId="10427a44-90a0-4c20-831c-e237817aaaf3" providerId="ADAL" clId="{F776602D-AAF5-4B57-AD40-46FA0E5FB6A4}" dt="2021-10-08T11:03:25.231" v="1558" actId="20577"/>
          <ac:spMkLst>
            <pc:docMk/>
            <pc:sldMk cId="3267841960" sldId="542"/>
            <ac:spMk id="2" creationId="{D3B9BFD2-3E88-44B7-967D-E7990B1FCA28}"/>
          </ac:spMkLst>
        </pc:spChg>
      </pc:sldChg>
    </pc:docChg>
  </pc:docChgLst>
  <pc:docChgLst>
    <pc:chgData name="Chan Zhi Wen, Ian" userId="10427a44-90a0-4c20-831c-e237817aaaf3" providerId="ADAL" clId="{0B48F2FE-2715-4866-BCD2-10EDD4181F33}"/>
    <pc:docChg chg="undo redo custSel addSld delSld modSld sldOrd">
      <pc:chgData name="Chan Zhi Wen, Ian" userId="10427a44-90a0-4c20-831c-e237817aaaf3" providerId="ADAL" clId="{0B48F2FE-2715-4866-BCD2-10EDD4181F33}" dt="2021-09-03T07:15:18.926" v="20676" actId="478"/>
      <pc:docMkLst>
        <pc:docMk/>
      </pc:docMkLst>
      <pc:sldChg chg="modSp mod">
        <pc:chgData name="Chan Zhi Wen, Ian" userId="10427a44-90a0-4c20-831c-e237817aaaf3" providerId="ADAL" clId="{0B48F2FE-2715-4866-BCD2-10EDD4181F33}" dt="2021-08-31T02:00:21.613" v="19" actId="20577"/>
        <pc:sldMkLst>
          <pc:docMk/>
          <pc:sldMk cId="160192915" sldId="256"/>
        </pc:sldMkLst>
        <pc:spChg chg="mod">
          <ac:chgData name="Chan Zhi Wen, Ian" userId="10427a44-90a0-4c20-831c-e237817aaaf3" providerId="ADAL" clId="{0B48F2FE-2715-4866-BCD2-10EDD4181F33}" dt="2021-08-31T02:00:21.613" v="19" actId="20577"/>
          <ac:spMkLst>
            <pc:docMk/>
            <pc:sldMk cId="160192915" sldId="256"/>
            <ac:spMk id="2" creationId="{63D0D704-AC16-4E9C-85E5-2F85FA028E67}"/>
          </ac:spMkLst>
        </pc:spChg>
        <pc:spChg chg="mod">
          <ac:chgData name="Chan Zhi Wen, Ian" userId="10427a44-90a0-4c20-831c-e237817aaaf3" providerId="ADAL" clId="{0B48F2FE-2715-4866-BCD2-10EDD4181F33}" dt="2021-08-31T02:00:04.758" v="2" actId="20577"/>
          <ac:spMkLst>
            <pc:docMk/>
            <pc:sldMk cId="160192915" sldId="256"/>
            <ac:spMk id="7" creationId="{5730E69B-5CB0-4B9D-98FA-66B11F4AE7DD}"/>
          </ac:spMkLst>
        </pc:spChg>
      </pc:sldChg>
      <pc:sldChg chg="addSp delSp modSp mod">
        <pc:chgData name="Chan Zhi Wen, Ian" userId="10427a44-90a0-4c20-831c-e237817aaaf3" providerId="ADAL" clId="{0B48F2FE-2715-4866-BCD2-10EDD4181F33}" dt="2021-09-01T16:25:10.098" v="9177" actId="27636"/>
        <pc:sldMkLst>
          <pc:docMk/>
          <pc:sldMk cId="1684960867" sldId="262"/>
        </pc:sldMkLst>
        <pc:spChg chg="mod">
          <ac:chgData name="Chan Zhi Wen, Ian" userId="10427a44-90a0-4c20-831c-e237817aaaf3" providerId="ADAL" clId="{0B48F2FE-2715-4866-BCD2-10EDD4181F33}" dt="2021-09-01T16:25:10.098" v="9177" actId="27636"/>
          <ac:spMkLst>
            <pc:docMk/>
            <pc:sldMk cId="1684960867" sldId="262"/>
            <ac:spMk id="3" creationId="{E6CD1D97-2687-4B15-BF3D-D09058FCEB2F}"/>
          </ac:spMkLst>
        </pc:spChg>
        <pc:spChg chg="add del mod">
          <ac:chgData name="Chan Zhi Wen, Ian" userId="10427a44-90a0-4c20-831c-e237817aaaf3" providerId="ADAL" clId="{0B48F2FE-2715-4866-BCD2-10EDD4181F33}" dt="2021-09-01T06:29:54.610" v="2444" actId="478"/>
          <ac:spMkLst>
            <pc:docMk/>
            <pc:sldMk cId="1684960867" sldId="262"/>
            <ac:spMk id="6" creationId="{727E6DDB-4520-47BA-825B-1F8EFDCD76C2}"/>
          </ac:spMkLst>
        </pc:spChg>
      </pc:sldChg>
      <pc:sldChg chg="add">
        <pc:chgData name="Chan Zhi Wen, Ian" userId="10427a44-90a0-4c20-831c-e237817aaaf3" providerId="ADAL" clId="{0B48F2FE-2715-4866-BCD2-10EDD4181F33}" dt="2021-08-31T01:59:57.186" v="0"/>
        <pc:sldMkLst>
          <pc:docMk/>
          <pc:sldMk cId="3758621571" sldId="403"/>
        </pc:sldMkLst>
      </pc:sldChg>
      <pc:sldChg chg="delSp modSp add mod">
        <pc:chgData name="Chan Zhi Wen, Ian" userId="10427a44-90a0-4c20-831c-e237817aaaf3" providerId="ADAL" clId="{0B48F2FE-2715-4866-BCD2-10EDD4181F33}" dt="2021-09-01T05:51:49.701" v="1679" actId="20577"/>
        <pc:sldMkLst>
          <pc:docMk/>
          <pc:sldMk cId="443757506" sldId="404"/>
        </pc:sldMkLst>
        <pc:spChg chg="mod">
          <ac:chgData name="Chan Zhi Wen, Ian" userId="10427a44-90a0-4c20-831c-e237817aaaf3" providerId="ADAL" clId="{0B48F2FE-2715-4866-BCD2-10EDD4181F33}" dt="2021-09-01T05:51:49.701" v="1679" actId="20577"/>
          <ac:spMkLst>
            <pc:docMk/>
            <pc:sldMk cId="443757506" sldId="404"/>
            <ac:spMk id="3" creationId="{E6CD1D97-2687-4B15-BF3D-D09058FCEB2F}"/>
          </ac:spMkLst>
        </pc:spChg>
        <pc:picChg chg="del">
          <ac:chgData name="Chan Zhi Wen, Ian" userId="10427a44-90a0-4c20-831c-e237817aaaf3" providerId="ADAL" clId="{0B48F2FE-2715-4866-BCD2-10EDD4181F33}" dt="2021-09-01T05:38:30.003" v="805" actId="478"/>
          <ac:picMkLst>
            <pc:docMk/>
            <pc:sldMk cId="443757506" sldId="404"/>
            <ac:picMk id="6" creationId="{54CE56AF-4484-48A1-9914-F163D45AA330}"/>
          </ac:picMkLst>
        </pc:picChg>
        <pc:picChg chg="del">
          <ac:chgData name="Chan Zhi Wen, Ian" userId="10427a44-90a0-4c20-831c-e237817aaaf3" providerId="ADAL" clId="{0B48F2FE-2715-4866-BCD2-10EDD4181F33}" dt="2021-09-01T05:38:30.003" v="805" actId="478"/>
          <ac:picMkLst>
            <pc:docMk/>
            <pc:sldMk cId="443757506" sldId="404"/>
            <ac:picMk id="8" creationId="{59419C58-AD91-4E63-9DBD-0631015A5A43}"/>
          </ac:picMkLst>
        </pc:picChg>
      </pc:sldChg>
      <pc:sldChg chg="addSp modSp add mod ord">
        <pc:chgData name="Chan Zhi Wen, Ian" userId="10427a44-90a0-4c20-831c-e237817aaaf3" providerId="ADAL" clId="{0B48F2FE-2715-4866-BCD2-10EDD4181F33}" dt="2021-09-01T15:50:19.274" v="8166" actId="6549"/>
        <pc:sldMkLst>
          <pc:docMk/>
          <pc:sldMk cId="3366217608" sldId="409"/>
        </pc:sldMkLst>
        <pc:spChg chg="add mod">
          <ac:chgData name="Chan Zhi Wen, Ian" userId="10427a44-90a0-4c20-831c-e237817aaaf3" providerId="ADAL" clId="{0B48F2FE-2715-4866-BCD2-10EDD4181F33}" dt="2021-09-01T15:50:19.274" v="8166" actId="6549"/>
          <ac:spMkLst>
            <pc:docMk/>
            <pc:sldMk cId="3366217608" sldId="409"/>
            <ac:spMk id="4" creationId="{BF8C7584-A87F-4849-A6AB-1E007BABBBE0}"/>
          </ac:spMkLst>
        </pc:spChg>
      </pc:sldChg>
      <pc:sldChg chg="modSp add mod">
        <pc:chgData name="Chan Zhi Wen, Ian" userId="10427a44-90a0-4c20-831c-e237817aaaf3" providerId="ADAL" clId="{0B48F2FE-2715-4866-BCD2-10EDD4181F33}" dt="2021-09-01T10:48:45.778" v="6722" actId="20577"/>
        <pc:sldMkLst>
          <pc:docMk/>
          <pc:sldMk cId="3865693650" sldId="414"/>
        </pc:sldMkLst>
        <pc:spChg chg="mod">
          <ac:chgData name="Chan Zhi Wen, Ian" userId="10427a44-90a0-4c20-831c-e237817aaaf3" providerId="ADAL" clId="{0B48F2FE-2715-4866-BCD2-10EDD4181F33}" dt="2021-09-01T10:48:45.778" v="6722" actId="20577"/>
          <ac:spMkLst>
            <pc:docMk/>
            <pc:sldMk cId="3865693650" sldId="414"/>
            <ac:spMk id="2" creationId="{A26C2038-4E1A-4E26-99ED-E98533277339}"/>
          </ac:spMkLst>
        </pc:spChg>
      </pc:sldChg>
      <pc:sldChg chg="modSp add mod">
        <pc:chgData name="Chan Zhi Wen, Ian" userId="10427a44-90a0-4c20-831c-e237817aaaf3" providerId="ADAL" clId="{0B48F2FE-2715-4866-BCD2-10EDD4181F33}" dt="2021-09-02T09:06:34.790" v="18096" actId="20577"/>
        <pc:sldMkLst>
          <pc:docMk/>
          <pc:sldMk cId="3502943448" sldId="433"/>
        </pc:sldMkLst>
        <pc:spChg chg="mod">
          <ac:chgData name="Chan Zhi Wen, Ian" userId="10427a44-90a0-4c20-831c-e237817aaaf3" providerId="ADAL" clId="{0B48F2FE-2715-4866-BCD2-10EDD4181F33}" dt="2021-09-02T08:49:10.250" v="17975" actId="20577"/>
          <ac:spMkLst>
            <pc:docMk/>
            <pc:sldMk cId="3502943448" sldId="433"/>
            <ac:spMk id="3" creationId="{6F5FD510-41FE-471E-BA39-1ED6C093BFB6}"/>
          </ac:spMkLst>
        </pc:spChg>
        <pc:spChg chg="mod">
          <ac:chgData name="Chan Zhi Wen, Ian" userId="10427a44-90a0-4c20-831c-e237817aaaf3" providerId="ADAL" clId="{0B48F2FE-2715-4866-BCD2-10EDD4181F33}" dt="2021-09-02T09:06:34.790" v="18096" actId="20577"/>
          <ac:spMkLst>
            <pc:docMk/>
            <pc:sldMk cId="3502943448" sldId="433"/>
            <ac:spMk id="6" creationId="{C1EA703B-590C-447E-B325-48A851CB807F}"/>
          </ac:spMkLst>
        </pc:spChg>
      </pc:sldChg>
      <pc:sldChg chg="modSp add mod">
        <pc:chgData name="Chan Zhi Wen, Ian" userId="10427a44-90a0-4c20-831c-e237817aaaf3" providerId="ADAL" clId="{0B48F2FE-2715-4866-BCD2-10EDD4181F33}" dt="2021-09-02T09:07:43.572" v="18125" actId="20577"/>
        <pc:sldMkLst>
          <pc:docMk/>
          <pc:sldMk cId="839455101" sldId="434"/>
        </pc:sldMkLst>
        <pc:spChg chg="mod">
          <ac:chgData name="Chan Zhi Wen, Ian" userId="10427a44-90a0-4c20-831c-e237817aaaf3" providerId="ADAL" clId="{0B48F2FE-2715-4866-BCD2-10EDD4181F33}" dt="2021-09-02T09:07:25.936" v="18099" actId="20577"/>
          <ac:spMkLst>
            <pc:docMk/>
            <pc:sldMk cId="839455101" sldId="434"/>
            <ac:spMk id="3" creationId="{6F5FD510-41FE-471E-BA39-1ED6C093BFB6}"/>
          </ac:spMkLst>
        </pc:spChg>
        <pc:spChg chg="mod">
          <ac:chgData name="Chan Zhi Wen, Ian" userId="10427a44-90a0-4c20-831c-e237817aaaf3" providerId="ADAL" clId="{0B48F2FE-2715-4866-BCD2-10EDD4181F33}" dt="2021-09-02T09:07:43.572" v="18125" actId="20577"/>
          <ac:spMkLst>
            <pc:docMk/>
            <pc:sldMk cId="839455101" sldId="434"/>
            <ac:spMk id="6" creationId="{C1EA703B-590C-447E-B325-48A851CB807F}"/>
          </ac:spMkLst>
        </pc:spChg>
      </pc:sldChg>
    </pc:docChg>
  </pc:docChgLst>
  <pc:docChgLst>
    <pc:chgData name="Chan Zhi Wen, Ian" userId="10427a44-90a0-4c20-831c-e237817aaaf3" providerId="ADAL" clId="{813A44F7-A997-4C5B-B9B7-D7FF47F24DC2}"/>
    <pc:docChg chg="undo custSel addSld delSld modSld">
      <pc:chgData name="Chan Zhi Wen, Ian" userId="10427a44-90a0-4c20-831c-e237817aaaf3" providerId="ADAL" clId="{813A44F7-A997-4C5B-B9B7-D7FF47F24DC2}" dt="2023-03-10T07:47:42.350" v="2594" actId="1037"/>
      <pc:docMkLst>
        <pc:docMk/>
      </pc:docMkLst>
      <pc:sldChg chg="modSp mod">
        <pc:chgData name="Chan Zhi Wen, Ian" userId="10427a44-90a0-4c20-831c-e237817aaaf3" providerId="ADAL" clId="{813A44F7-A997-4C5B-B9B7-D7FF47F24DC2}" dt="2023-03-10T02:43:46.798" v="15" actId="20577"/>
        <pc:sldMkLst>
          <pc:docMk/>
          <pc:sldMk cId="160192915" sldId="256"/>
        </pc:sldMkLst>
        <pc:spChg chg="mod">
          <ac:chgData name="Chan Zhi Wen, Ian" userId="10427a44-90a0-4c20-831c-e237817aaaf3" providerId="ADAL" clId="{813A44F7-A997-4C5B-B9B7-D7FF47F24DC2}" dt="2023-03-10T02:43:43.754" v="14" actId="20577"/>
          <ac:spMkLst>
            <pc:docMk/>
            <pc:sldMk cId="160192915" sldId="256"/>
            <ac:spMk id="5" creationId="{5BA0A55E-EE45-43C3-A86E-2D4E7FD139E0}"/>
          </ac:spMkLst>
        </pc:spChg>
        <pc:spChg chg="mod">
          <ac:chgData name="Chan Zhi Wen, Ian" userId="10427a44-90a0-4c20-831c-e237817aaaf3" providerId="ADAL" clId="{813A44F7-A997-4C5B-B9B7-D7FF47F24DC2}" dt="2023-03-10T02:43:46.798" v="15" actId="20577"/>
          <ac:spMkLst>
            <pc:docMk/>
            <pc:sldMk cId="160192915" sldId="256"/>
            <ac:spMk id="6" creationId="{7938CE11-A92B-44C0-9EB1-98C096858EDE}"/>
          </ac:spMkLst>
        </pc:spChg>
        <pc:spChg chg="mod">
          <ac:chgData name="Chan Zhi Wen, Ian" userId="10427a44-90a0-4c20-831c-e237817aaaf3" providerId="ADAL" clId="{813A44F7-A997-4C5B-B9B7-D7FF47F24DC2}" dt="2023-03-10T02:43:37.703" v="7" actId="20577"/>
          <ac:spMkLst>
            <pc:docMk/>
            <pc:sldMk cId="160192915" sldId="256"/>
            <ac:spMk id="7" creationId="{5730E69B-5CB0-4B9D-98FA-66B11F4AE7DD}"/>
          </ac:spMkLst>
        </pc:spChg>
      </pc:sldChg>
      <pc:sldChg chg="del">
        <pc:chgData name="Chan Zhi Wen, Ian" userId="10427a44-90a0-4c20-831c-e237817aaaf3" providerId="ADAL" clId="{813A44F7-A997-4C5B-B9B7-D7FF47F24DC2}" dt="2023-03-10T04:08:33.235" v="158" actId="47"/>
        <pc:sldMkLst>
          <pc:docMk/>
          <pc:sldMk cId="2839095037" sldId="401"/>
        </pc:sldMkLst>
      </pc:sldChg>
      <pc:sldChg chg="modSp mod">
        <pc:chgData name="Chan Zhi Wen, Ian" userId="10427a44-90a0-4c20-831c-e237817aaaf3" providerId="ADAL" clId="{813A44F7-A997-4C5B-B9B7-D7FF47F24DC2}" dt="2023-03-10T04:28:35.977" v="317" actId="115"/>
        <pc:sldMkLst>
          <pc:docMk/>
          <pc:sldMk cId="443757506" sldId="404"/>
        </pc:sldMkLst>
        <pc:spChg chg="mod">
          <ac:chgData name="Chan Zhi Wen, Ian" userId="10427a44-90a0-4c20-831c-e237817aaaf3" providerId="ADAL" clId="{813A44F7-A997-4C5B-B9B7-D7FF47F24DC2}" dt="2023-03-10T04:28:35.977" v="317" actId="115"/>
          <ac:spMkLst>
            <pc:docMk/>
            <pc:sldMk cId="443757506" sldId="404"/>
            <ac:spMk id="3" creationId="{E6CD1D97-2687-4B15-BF3D-D09058FCEB2F}"/>
          </ac:spMkLst>
        </pc:spChg>
      </pc:sldChg>
      <pc:sldChg chg="modSp mod">
        <pc:chgData name="Chan Zhi Wen, Ian" userId="10427a44-90a0-4c20-831c-e237817aaaf3" providerId="ADAL" clId="{813A44F7-A997-4C5B-B9B7-D7FF47F24DC2}" dt="2023-03-10T04:31:51.751" v="488" actId="404"/>
        <pc:sldMkLst>
          <pc:docMk/>
          <pc:sldMk cId="3791852003" sldId="441"/>
        </pc:sldMkLst>
        <pc:spChg chg="mod">
          <ac:chgData name="Chan Zhi Wen, Ian" userId="10427a44-90a0-4c20-831c-e237817aaaf3" providerId="ADAL" clId="{813A44F7-A997-4C5B-B9B7-D7FF47F24DC2}" dt="2023-03-10T04:31:51.751" v="488" actId="404"/>
          <ac:spMkLst>
            <pc:docMk/>
            <pc:sldMk cId="3791852003" sldId="441"/>
            <ac:spMk id="3" creationId="{E6CD1D97-2687-4B15-BF3D-D09058FCEB2F}"/>
          </ac:spMkLst>
        </pc:spChg>
      </pc:sldChg>
      <pc:sldChg chg="modSp mod">
        <pc:chgData name="Chan Zhi Wen, Ian" userId="10427a44-90a0-4c20-831c-e237817aaaf3" providerId="ADAL" clId="{813A44F7-A997-4C5B-B9B7-D7FF47F24DC2}" dt="2023-03-10T04:36:53.254" v="553" actId="20577"/>
        <pc:sldMkLst>
          <pc:docMk/>
          <pc:sldMk cId="1999503506" sldId="442"/>
        </pc:sldMkLst>
        <pc:spChg chg="mod">
          <ac:chgData name="Chan Zhi Wen, Ian" userId="10427a44-90a0-4c20-831c-e237817aaaf3" providerId="ADAL" clId="{813A44F7-A997-4C5B-B9B7-D7FF47F24DC2}" dt="2023-03-10T04:36:53.254" v="553" actId="20577"/>
          <ac:spMkLst>
            <pc:docMk/>
            <pc:sldMk cId="1999503506" sldId="442"/>
            <ac:spMk id="3" creationId="{E6CD1D97-2687-4B15-BF3D-D09058FCEB2F}"/>
          </ac:spMkLst>
        </pc:spChg>
      </pc:sldChg>
      <pc:sldChg chg="modSp mod">
        <pc:chgData name="Chan Zhi Wen, Ian" userId="10427a44-90a0-4c20-831c-e237817aaaf3" providerId="ADAL" clId="{813A44F7-A997-4C5B-B9B7-D7FF47F24DC2}" dt="2023-03-10T06:15:37.205" v="986" actId="1037"/>
        <pc:sldMkLst>
          <pc:docMk/>
          <pc:sldMk cId="2054252316" sldId="451"/>
        </pc:sldMkLst>
        <pc:spChg chg="mod">
          <ac:chgData name="Chan Zhi Wen, Ian" userId="10427a44-90a0-4c20-831c-e237817aaaf3" providerId="ADAL" clId="{813A44F7-A997-4C5B-B9B7-D7FF47F24DC2}" dt="2023-03-10T06:15:25.105" v="975" actId="20577"/>
          <ac:spMkLst>
            <pc:docMk/>
            <pc:sldMk cId="2054252316" sldId="451"/>
            <ac:spMk id="3" creationId="{E6CD1D97-2687-4B15-BF3D-D09058FCEB2F}"/>
          </ac:spMkLst>
        </pc:spChg>
        <pc:spChg chg="mod">
          <ac:chgData name="Chan Zhi Wen, Ian" userId="10427a44-90a0-4c20-831c-e237817aaaf3" providerId="ADAL" clId="{813A44F7-A997-4C5B-B9B7-D7FF47F24DC2}" dt="2023-03-10T06:14:27.869" v="974" actId="20577"/>
          <ac:spMkLst>
            <pc:docMk/>
            <pc:sldMk cId="2054252316" sldId="451"/>
            <ac:spMk id="9" creationId="{EF2932F5-FF52-4F76-94F1-44265439AC94}"/>
          </ac:spMkLst>
        </pc:spChg>
        <pc:spChg chg="mod">
          <ac:chgData name="Chan Zhi Wen, Ian" userId="10427a44-90a0-4c20-831c-e237817aaaf3" providerId="ADAL" clId="{813A44F7-A997-4C5B-B9B7-D7FF47F24DC2}" dt="2023-03-10T06:15:37.205" v="986" actId="1037"/>
          <ac:spMkLst>
            <pc:docMk/>
            <pc:sldMk cId="2054252316" sldId="451"/>
            <ac:spMk id="19" creationId="{15E7DB7F-4E8A-4819-A8AE-0603C401F2BC}"/>
          </ac:spMkLst>
        </pc:spChg>
        <pc:spChg chg="mod">
          <ac:chgData name="Chan Zhi Wen, Ian" userId="10427a44-90a0-4c20-831c-e237817aaaf3" providerId="ADAL" clId="{813A44F7-A997-4C5B-B9B7-D7FF47F24DC2}" dt="2023-03-10T06:15:37.205" v="986" actId="1037"/>
          <ac:spMkLst>
            <pc:docMk/>
            <pc:sldMk cId="2054252316" sldId="451"/>
            <ac:spMk id="20" creationId="{74974769-D11B-41BE-8E50-FC1E6C5CEB09}"/>
          </ac:spMkLst>
        </pc:spChg>
      </pc:sldChg>
      <pc:sldChg chg="modSp mod">
        <pc:chgData name="Chan Zhi Wen, Ian" userId="10427a44-90a0-4c20-831c-e237817aaaf3" providerId="ADAL" clId="{813A44F7-A997-4C5B-B9B7-D7FF47F24DC2}" dt="2023-03-10T04:30:02.135" v="412" actId="20577"/>
        <pc:sldMkLst>
          <pc:docMk/>
          <pc:sldMk cId="4279434127" sldId="502"/>
        </pc:sldMkLst>
        <pc:spChg chg="mod">
          <ac:chgData name="Chan Zhi Wen, Ian" userId="10427a44-90a0-4c20-831c-e237817aaaf3" providerId="ADAL" clId="{813A44F7-A997-4C5B-B9B7-D7FF47F24DC2}" dt="2023-03-10T04:30:02.135" v="412" actId="20577"/>
          <ac:spMkLst>
            <pc:docMk/>
            <pc:sldMk cId="4279434127" sldId="502"/>
            <ac:spMk id="3" creationId="{E6CD1D97-2687-4B15-BF3D-D09058FCEB2F}"/>
          </ac:spMkLst>
        </pc:spChg>
      </pc:sldChg>
      <pc:sldChg chg="modSp mod">
        <pc:chgData name="Chan Zhi Wen, Ian" userId="10427a44-90a0-4c20-831c-e237817aaaf3" providerId="ADAL" clId="{813A44F7-A997-4C5B-B9B7-D7FF47F24DC2}" dt="2023-03-10T04:33:59.385" v="547" actId="20577"/>
        <pc:sldMkLst>
          <pc:docMk/>
          <pc:sldMk cId="1455552427" sldId="503"/>
        </pc:sldMkLst>
        <pc:spChg chg="mod">
          <ac:chgData name="Chan Zhi Wen, Ian" userId="10427a44-90a0-4c20-831c-e237817aaaf3" providerId="ADAL" clId="{813A44F7-A997-4C5B-B9B7-D7FF47F24DC2}" dt="2023-03-10T04:33:59.385" v="547" actId="20577"/>
          <ac:spMkLst>
            <pc:docMk/>
            <pc:sldMk cId="1455552427" sldId="503"/>
            <ac:spMk id="3" creationId="{E6CD1D97-2687-4B15-BF3D-D09058FCEB2F}"/>
          </ac:spMkLst>
        </pc:spChg>
      </pc:sldChg>
      <pc:sldChg chg="delSp modSp mod">
        <pc:chgData name="Chan Zhi Wen, Ian" userId="10427a44-90a0-4c20-831c-e237817aaaf3" providerId="ADAL" clId="{813A44F7-A997-4C5B-B9B7-D7FF47F24DC2}" dt="2023-03-10T04:45:04.272" v="571" actId="20577"/>
        <pc:sldMkLst>
          <pc:docMk/>
          <pc:sldMk cId="3429169777" sldId="505"/>
        </pc:sldMkLst>
        <pc:spChg chg="mod">
          <ac:chgData name="Chan Zhi Wen, Ian" userId="10427a44-90a0-4c20-831c-e237817aaaf3" providerId="ADAL" clId="{813A44F7-A997-4C5B-B9B7-D7FF47F24DC2}" dt="2023-03-10T04:45:04.272" v="571" actId="20577"/>
          <ac:spMkLst>
            <pc:docMk/>
            <pc:sldMk cId="3429169777" sldId="505"/>
            <ac:spMk id="20" creationId="{756366A0-895A-4D29-B813-7274222A9CD3}"/>
          </ac:spMkLst>
        </pc:spChg>
        <pc:picChg chg="del">
          <ac:chgData name="Chan Zhi Wen, Ian" userId="10427a44-90a0-4c20-831c-e237817aaaf3" providerId="ADAL" clId="{813A44F7-A997-4C5B-B9B7-D7FF47F24DC2}" dt="2023-03-10T04:44:49.190" v="554" actId="478"/>
          <ac:picMkLst>
            <pc:docMk/>
            <pc:sldMk cId="3429169777" sldId="505"/>
            <ac:picMk id="32" creationId="{036C4A02-A7AA-F0FA-57E1-F448340ED26E}"/>
          </ac:picMkLst>
        </pc:picChg>
      </pc:sldChg>
      <pc:sldChg chg="modSp mod">
        <pc:chgData name="Chan Zhi Wen, Ian" userId="10427a44-90a0-4c20-831c-e237817aaaf3" providerId="ADAL" clId="{813A44F7-A997-4C5B-B9B7-D7FF47F24DC2}" dt="2023-03-10T04:50:31.234" v="767" actId="14100"/>
        <pc:sldMkLst>
          <pc:docMk/>
          <pc:sldMk cId="2438053398" sldId="508"/>
        </pc:sldMkLst>
        <pc:spChg chg="mod">
          <ac:chgData name="Chan Zhi Wen, Ian" userId="10427a44-90a0-4c20-831c-e237817aaaf3" providerId="ADAL" clId="{813A44F7-A997-4C5B-B9B7-D7FF47F24DC2}" dt="2023-03-10T04:48:59.350" v="638" actId="20577"/>
          <ac:spMkLst>
            <pc:docMk/>
            <pc:sldMk cId="2438053398" sldId="508"/>
            <ac:spMk id="3" creationId="{E6CD1D97-2687-4B15-BF3D-D09058FCEB2F}"/>
          </ac:spMkLst>
        </pc:spChg>
        <pc:spChg chg="mod">
          <ac:chgData name="Chan Zhi Wen, Ian" userId="10427a44-90a0-4c20-831c-e237817aaaf3" providerId="ADAL" clId="{813A44F7-A997-4C5B-B9B7-D7FF47F24DC2}" dt="2023-03-10T04:50:31.234" v="767" actId="14100"/>
          <ac:spMkLst>
            <pc:docMk/>
            <pc:sldMk cId="2438053398" sldId="508"/>
            <ac:spMk id="9" creationId="{685C58A7-59B9-4EE6-A367-5A98C95CD1F3}"/>
          </ac:spMkLst>
        </pc:spChg>
        <pc:spChg chg="mod">
          <ac:chgData name="Chan Zhi Wen, Ian" userId="10427a44-90a0-4c20-831c-e237817aaaf3" providerId="ADAL" clId="{813A44F7-A997-4C5B-B9B7-D7FF47F24DC2}" dt="2023-03-10T04:47:31.755" v="627" actId="20577"/>
          <ac:spMkLst>
            <pc:docMk/>
            <pc:sldMk cId="2438053398" sldId="508"/>
            <ac:spMk id="17" creationId="{0B9DBBC2-4D55-4187-A14A-258D91D893DE}"/>
          </ac:spMkLst>
        </pc:spChg>
        <pc:spChg chg="mod">
          <ac:chgData name="Chan Zhi Wen, Ian" userId="10427a44-90a0-4c20-831c-e237817aaaf3" providerId="ADAL" clId="{813A44F7-A997-4C5B-B9B7-D7FF47F24DC2}" dt="2023-03-10T04:49:41.562" v="711" actId="1035"/>
          <ac:spMkLst>
            <pc:docMk/>
            <pc:sldMk cId="2438053398" sldId="508"/>
            <ac:spMk id="25" creationId="{129897EB-3FA8-4D01-9276-3B35A6956FD2}"/>
          </ac:spMkLst>
        </pc:spChg>
        <pc:cxnChg chg="mod">
          <ac:chgData name="Chan Zhi Wen, Ian" userId="10427a44-90a0-4c20-831c-e237817aaaf3" providerId="ADAL" clId="{813A44F7-A997-4C5B-B9B7-D7FF47F24DC2}" dt="2023-03-10T04:49:02.592" v="639" actId="14100"/>
          <ac:cxnSpMkLst>
            <pc:docMk/>
            <pc:sldMk cId="2438053398" sldId="508"/>
            <ac:cxnSpMk id="21" creationId="{090EC7F1-CEB2-4727-BA8C-542D75A0B7D4}"/>
          </ac:cxnSpMkLst>
        </pc:cxnChg>
        <pc:cxnChg chg="mod">
          <ac:chgData name="Chan Zhi Wen, Ian" userId="10427a44-90a0-4c20-831c-e237817aaaf3" providerId="ADAL" clId="{813A44F7-A997-4C5B-B9B7-D7FF47F24DC2}" dt="2023-03-10T04:50:06.429" v="740" actId="14100"/>
          <ac:cxnSpMkLst>
            <pc:docMk/>
            <pc:sldMk cId="2438053398" sldId="508"/>
            <ac:cxnSpMk id="22" creationId="{F320A4EA-9D00-431E-8B79-995FFE7A060A}"/>
          </ac:cxnSpMkLst>
        </pc:cxnChg>
      </pc:sldChg>
      <pc:sldChg chg="addSp modSp mod">
        <pc:chgData name="Chan Zhi Wen, Ian" userId="10427a44-90a0-4c20-831c-e237817aaaf3" providerId="ADAL" clId="{813A44F7-A997-4C5B-B9B7-D7FF47F24DC2}" dt="2023-03-10T06:09:06.655" v="915" actId="20577"/>
        <pc:sldMkLst>
          <pc:docMk/>
          <pc:sldMk cId="150430473" sldId="509"/>
        </pc:sldMkLst>
        <pc:spChg chg="mod">
          <ac:chgData name="Chan Zhi Wen, Ian" userId="10427a44-90a0-4c20-831c-e237817aaaf3" providerId="ADAL" clId="{813A44F7-A997-4C5B-B9B7-D7FF47F24DC2}" dt="2023-03-10T06:09:06.655" v="915" actId="20577"/>
          <ac:spMkLst>
            <pc:docMk/>
            <pc:sldMk cId="150430473" sldId="509"/>
            <ac:spMk id="3" creationId="{E6CD1D97-2687-4B15-BF3D-D09058FCEB2F}"/>
          </ac:spMkLst>
        </pc:spChg>
        <pc:spChg chg="add mod">
          <ac:chgData name="Chan Zhi Wen, Ian" userId="10427a44-90a0-4c20-831c-e237817aaaf3" providerId="ADAL" clId="{813A44F7-A997-4C5B-B9B7-D7FF47F24DC2}" dt="2023-03-10T06:08:45.185" v="888" actId="1036"/>
          <ac:spMkLst>
            <pc:docMk/>
            <pc:sldMk cId="150430473" sldId="509"/>
            <ac:spMk id="9" creationId="{3744349E-D613-CE60-AEB3-E7AEBBD95A0C}"/>
          </ac:spMkLst>
        </pc:spChg>
        <pc:cxnChg chg="add mod">
          <ac:chgData name="Chan Zhi Wen, Ian" userId="10427a44-90a0-4c20-831c-e237817aaaf3" providerId="ADAL" clId="{813A44F7-A997-4C5B-B9B7-D7FF47F24DC2}" dt="2023-03-10T06:08:01.939" v="801" actId="1076"/>
          <ac:cxnSpMkLst>
            <pc:docMk/>
            <pc:sldMk cId="150430473" sldId="509"/>
            <ac:cxnSpMk id="4" creationId="{DDEA3B44-6D06-ABDA-CE3F-551C4FDE308B}"/>
          </ac:cxnSpMkLst>
        </pc:cxnChg>
      </pc:sldChg>
      <pc:sldChg chg="modSp mod">
        <pc:chgData name="Chan Zhi Wen, Ian" userId="10427a44-90a0-4c20-831c-e237817aaaf3" providerId="ADAL" clId="{813A44F7-A997-4C5B-B9B7-D7FF47F24DC2}" dt="2023-03-10T06:12:04.049" v="963" actId="20577"/>
        <pc:sldMkLst>
          <pc:docMk/>
          <pc:sldMk cId="2115153146" sldId="513"/>
        </pc:sldMkLst>
        <pc:spChg chg="mod">
          <ac:chgData name="Chan Zhi Wen, Ian" userId="10427a44-90a0-4c20-831c-e237817aaaf3" providerId="ADAL" clId="{813A44F7-A997-4C5B-B9B7-D7FF47F24DC2}" dt="2023-03-10T06:11:30.550" v="957" actId="20577"/>
          <ac:spMkLst>
            <pc:docMk/>
            <pc:sldMk cId="2115153146" sldId="513"/>
            <ac:spMk id="2" creationId="{FCF73F3D-7CBD-46D3-AD51-D6E4EA1B7A38}"/>
          </ac:spMkLst>
        </pc:spChg>
        <pc:spChg chg="mod">
          <ac:chgData name="Chan Zhi Wen, Ian" userId="10427a44-90a0-4c20-831c-e237817aaaf3" providerId="ADAL" clId="{813A44F7-A997-4C5B-B9B7-D7FF47F24DC2}" dt="2023-03-10T06:12:04.049" v="963" actId="20577"/>
          <ac:spMkLst>
            <pc:docMk/>
            <pc:sldMk cId="2115153146" sldId="513"/>
            <ac:spMk id="3" creationId="{E6CD1D97-2687-4B15-BF3D-D09058FCEB2F}"/>
          </ac:spMkLst>
        </pc:spChg>
      </pc:sldChg>
      <pc:sldChg chg="modSp mod">
        <pc:chgData name="Chan Zhi Wen, Ian" userId="10427a44-90a0-4c20-831c-e237817aaaf3" providerId="ADAL" clId="{813A44F7-A997-4C5B-B9B7-D7FF47F24DC2}" dt="2023-03-10T06:18:01.055" v="996"/>
        <pc:sldMkLst>
          <pc:docMk/>
          <pc:sldMk cId="2409533851" sldId="515"/>
        </pc:sldMkLst>
        <pc:spChg chg="mod">
          <ac:chgData name="Chan Zhi Wen, Ian" userId="10427a44-90a0-4c20-831c-e237817aaaf3" providerId="ADAL" clId="{813A44F7-A997-4C5B-B9B7-D7FF47F24DC2}" dt="2023-03-10T06:18:01.055" v="996"/>
          <ac:spMkLst>
            <pc:docMk/>
            <pc:sldMk cId="2409533851" sldId="515"/>
            <ac:spMk id="25" creationId="{F7CD8E08-FD07-4A94-8B2B-4FD56A0EABC0}"/>
          </ac:spMkLst>
        </pc:spChg>
      </pc:sldChg>
      <pc:sldChg chg="modSp mod">
        <pc:chgData name="Chan Zhi Wen, Ian" userId="10427a44-90a0-4c20-831c-e237817aaaf3" providerId="ADAL" clId="{813A44F7-A997-4C5B-B9B7-D7FF47F24DC2}" dt="2023-03-10T06:20:53.797" v="1012" actId="20577"/>
        <pc:sldMkLst>
          <pc:docMk/>
          <pc:sldMk cId="213229323" sldId="516"/>
        </pc:sldMkLst>
        <pc:spChg chg="mod">
          <ac:chgData name="Chan Zhi Wen, Ian" userId="10427a44-90a0-4c20-831c-e237817aaaf3" providerId="ADAL" clId="{813A44F7-A997-4C5B-B9B7-D7FF47F24DC2}" dt="2023-03-10T06:20:53.797" v="1012" actId="20577"/>
          <ac:spMkLst>
            <pc:docMk/>
            <pc:sldMk cId="213229323" sldId="516"/>
            <ac:spMk id="16" creationId="{27AAFCDB-29FF-454C-9FED-75A4DF2E1A53}"/>
          </ac:spMkLst>
        </pc:spChg>
        <pc:spChg chg="mod">
          <ac:chgData name="Chan Zhi Wen, Ian" userId="10427a44-90a0-4c20-831c-e237817aaaf3" providerId="ADAL" clId="{813A44F7-A997-4C5B-B9B7-D7FF47F24DC2}" dt="2023-03-10T06:19:38.790" v="1008" actId="20577"/>
          <ac:spMkLst>
            <pc:docMk/>
            <pc:sldMk cId="213229323" sldId="516"/>
            <ac:spMk id="22" creationId="{DE8D4AFE-0ED4-4C4B-A1AD-D1BE8272B67C}"/>
          </ac:spMkLst>
        </pc:spChg>
      </pc:sldChg>
      <pc:sldChg chg="delSp modSp mod">
        <pc:chgData name="Chan Zhi Wen, Ian" userId="10427a44-90a0-4c20-831c-e237817aaaf3" providerId="ADAL" clId="{813A44F7-A997-4C5B-B9B7-D7FF47F24DC2}" dt="2023-03-10T04:51:32.111" v="789" actId="20577"/>
        <pc:sldMkLst>
          <pc:docMk/>
          <pc:sldMk cId="2074026385" sldId="517"/>
        </pc:sldMkLst>
        <pc:spChg chg="mod">
          <ac:chgData name="Chan Zhi Wen, Ian" userId="10427a44-90a0-4c20-831c-e237817aaaf3" providerId="ADAL" clId="{813A44F7-A997-4C5B-B9B7-D7FF47F24DC2}" dt="2023-03-10T04:51:13.214" v="777" actId="20577"/>
          <ac:spMkLst>
            <pc:docMk/>
            <pc:sldMk cId="2074026385" sldId="517"/>
            <ac:spMk id="3" creationId="{E6CD1D97-2687-4B15-BF3D-D09058FCEB2F}"/>
          </ac:spMkLst>
        </pc:spChg>
        <pc:spChg chg="del">
          <ac:chgData name="Chan Zhi Wen, Ian" userId="10427a44-90a0-4c20-831c-e237817aaaf3" providerId="ADAL" clId="{813A44F7-A997-4C5B-B9B7-D7FF47F24DC2}" dt="2023-03-10T04:51:09.023" v="769" actId="478"/>
          <ac:spMkLst>
            <pc:docMk/>
            <pc:sldMk cId="2074026385" sldId="517"/>
            <ac:spMk id="30" creationId="{BE34614D-BC95-4D8D-8105-585D56EF357C}"/>
          </ac:spMkLst>
        </pc:spChg>
        <pc:spChg chg="mod">
          <ac:chgData name="Chan Zhi Wen, Ian" userId="10427a44-90a0-4c20-831c-e237817aaaf3" providerId="ADAL" clId="{813A44F7-A997-4C5B-B9B7-D7FF47F24DC2}" dt="2023-03-10T04:51:32.111" v="789" actId="20577"/>
          <ac:spMkLst>
            <pc:docMk/>
            <pc:sldMk cId="2074026385" sldId="517"/>
            <ac:spMk id="34" creationId="{B1A37459-E344-4905-8482-DB4CD159B7BF}"/>
          </ac:spMkLst>
        </pc:spChg>
        <pc:cxnChg chg="del">
          <ac:chgData name="Chan Zhi Wen, Ian" userId="10427a44-90a0-4c20-831c-e237817aaaf3" providerId="ADAL" clId="{813A44F7-A997-4C5B-B9B7-D7FF47F24DC2}" dt="2023-03-10T04:51:07.686" v="768" actId="478"/>
          <ac:cxnSpMkLst>
            <pc:docMk/>
            <pc:sldMk cId="2074026385" sldId="517"/>
            <ac:cxnSpMk id="28" creationId="{B0A26E75-83EF-424E-8AC1-7E83DB9887F2}"/>
          </ac:cxnSpMkLst>
        </pc:cxnChg>
      </pc:sldChg>
      <pc:sldChg chg="addSp delSp modSp mod">
        <pc:chgData name="Chan Zhi Wen, Ian" userId="10427a44-90a0-4c20-831c-e237817aaaf3" providerId="ADAL" clId="{813A44F7-A997-4C5B-B9B7-D7FF47F24DC2}" dt="2023-03-10T06:28:03.720" v="1020" actId="478"/>
        <pc:sldMkLst>
          <pc:docMk/>
          <pc:sldMk cId="461672625" sldId="518"/>
        </pc:sldMkLst>
        <pc:cxnChg chg="add del mod">
          <ac:chgData name="Chan Zhi Wen, Ian" userId="10427a44-90a0-4c20-831c-e237817aaaf3" providerId="ADAL" clId="{813A44F7-A997-4C5B-B9B7-D7FF47F24DC2}" dt="2023-03-10T06:28:03.720" v="1020" actId="478"/>
          <ac:cxnSpMkLst>
            <pc:docMk/>
            <pc:sldMk cId="461672625" sldId="518"/>
            <ac:cxnSpMk id="12" creationId="{C31C6AB3-9056-0C5E-61F3-A4448D8BA5C5}"/>
          </ac:cxnSpMkLst>
        </pc:cxnChg>
        <pc:cxnChg chg="add del mod">
          <ac:chgData name="Chan Zhi Wen, Ian" userId="10427a44-90a0-4c20-831c-e237817aaaf3" providerId="ADAL" clId="{813A44F7-A997-4C5B-B9B7-D7FF47F24DC2}" dt="2023-03-10T06:28:03.335" v="1019"/>
          <ac:cxnSpMkLst>
            <pc:docMk/>
            <pc:sldMk cId="461672625" sldId="518"/>
            <ac:cxnSpMk id="17" creationId="{8A600EFB-675B-CEC8-E903-C01E8CCA3A94}"/>
          </ac:cxnSpMkLst>
        </pc:cxnChg>
      </pc:sldChg>
      <pc:sldChg chg="modSp mod">
        <pc:chgData name="Chan Zhi Wen, Ian" userId="10427a44-90a0-4c20-831c-e237817aaaf3" providerId="ADAL" clId="{813A44F7-A997-4C5B-B9B7-D7FF47F24DC2}" dt="2023-03-10T06:43:55.652" v="1084" actId="20577"/>
        <pc:sldMkLst>
          <pc:docMk/>
          <pc:sldMk cId="1548114282" sldId="519"/>
        </pc:sldMkLst>
        <pc:spChg chg="mod">
          <ac:chgData name="Chan Zhi Wen, Ian" userId="10427a44-90a0-4c20-831c-e237817aaaf3" providerId="ADAL" clId="{813A44F7-A997-4C5B-B9B7-D7FF47F24DC2}" dt="2023-03-10T06:43:55.652" v="1084" actId="20577"/>
          <ac:spMkLst>
            <pc:docMk/>
            <pc:sldMk cId="1548114282" sldId="519"/>
            <ac:spMk id="3" creationId="{E6CD1D97-2687-4B15-BF3D-D09058FCEB2F}"/>
          </ac:spMkLst>
        </pc:spChg>
        <pc:spChg chg="mod">
          <ac:chgData name="Chan Zhi Wen, Ian" userId="10427a44-90a0-4c20-831c-e237817aaaf3" providerId="ADAL" clId="{813A44F7-A997-4C5B-B9B7-D7FF47F24DC2}" dt="2023-03-10T06:42:58.828" v="1059" actId="1038"/>
          <ac:spMkLst>
            <pc:docMk/>
            <pc:sldMk cId="1548114282" sldId="519"/>
            <ac:spMk id="6" creationId="{F3DB860E-81A7-4F67-AC29-A5D91267D2EE}"/>
          </ac:spMkLst>
        </pc:spChg>
      </pc:sldChg>
      <pc:sldChg chg="addSp modSp mod">
        <pc:chgData name="Chan Zhi Wen, Ian" userId="10427a44-90a0-4c20-831c-e237817aaaf3" providerId="ADAL" clId="{813A44F7-A997-4C5B-B9B7-D7FF47F24DC2}" dt="2023-03-10T06:49:03.636" v="1226" actId="1035"/>
        <pc:sldMkLst>
          <pc:docMk/>
          <pc:sldMk cId="2095903909" sldId="520"/>
        </pc:sldMkLst>
        <pc:spChg chg="mod">
          <ac:chgData name="Chan Zhi Wen, Ian" userId="10427a44-90a0-4c20-831c-e237817aaaf3" providerId="ADAL" clId="{813A44F7-A997-4C5B-B9B7-D7FF47F24DC2}" dt="2023-03-10T06:48:08.602" v="1204" actId="1038"/>
          <ac:spMkLst>
            <pc:docMk/>
            <pc:sldMk cId="2095903909" sldId="520"/>
            <ac:spMk id="13" creationId="{C9E8A7D4-4E57-2C26-3B42-74BC04D4966A}"/>
          </ac:spMkLst>
        </pc:spChg>
        <pc:spChg chg="mod">
          <ac:chgData name="Chan Zhi Wen, Ian" userId="10427a44-90a0-4c20-831c-e237817aaaf3" providerId="ADAL" clId="{813A44F7-A997-4C5B-B9B7-D7FF47F24DC2}" dt="2023-03-10T06:49:03.636" v="1226" actId="1035"/>
          <ac:spMkLst>
            <pc:docMk/>
            <pc:sldMk cId="2095903909" sldId="520"/>
            <ac:spMk id="19" creationId="{F31D8CCF-4123-47F6-B525-3A2FE3B515AF}"/>
          </ac:spMkLst>
        </pc:spChg>
        <pc:cxnChg chg="add mod">
          <ac:chgData name="Chan Zhi Wen, Ian" userId="10427a44-90a0-4c20-831c-e237817aaaf3" providerId="ADAL" clId="{813A44F7-A997-4C5B-B9B7-D7FF47F24DC2}" dt="2023-03-10T06:47:37.230" v="1124" actId="1036"/>
          <ac:cxnSpMkLst>
            <pc:docMk/>
            <pc:sldMk cId="2095903909" sldId="520"/>
            <ac:cxnSpMk id="4" creationId="{E67B5716-AA6A-EA5F-11E2-DBFCF9DDCC77}"/>
          </ac:cxnSpMkLst>
        </pc:cxnChg>
      </pc:sldChg>
      <pc:sldChg chg="modSp mod">
        <pc:chgData name="Chan Zhi Wen, Ian" userId="10427a44-90a0-4c20-831c-e237817aaaf3" providerId="ADAL" clId="{813A44F7-A997-4C5B-B9B7-D7FF47F24DC2}" dt="2023-03-10T07:13:41.256" v="1556" actId="20577"/>
        <pc:sldMkLst>
          <pc:docMk/>
          <pc:sldMk cId="4069066311" sldId="521"/>
        </pc:sldMkLst>
        <pc:spChg chg="mod">
          <ac:chgData name="Chan Zhi Wen, Ian" userId="10427a44-90a0-4c20-831c-e237817aaaf3" providerId="ADAL" clId="{813A44F7-A997-4C5B-B9B7-D7FF47F24DC2}" dt="2023-03-10T06:50:13.680" v="1244" actId="20577"/>
          <ac:spMkLst>
            <pc:docMk/>
            <pc:sldMk cId="4069066311" sldId="521"/>
            <ac:spMk id="3" creationId="{E6CD1D97-2687-4B15-BF3D-D09058FCEB2F}"/>
          </ac:spMkLst>
        </pc:spChg>
        <pc:spChg chg="mod">
          <ac:chgData name="Chan Zhi Wen, Ian" userId="10427a44-90a0-4c20-831c-e237817aaaf3" providerId="ADAL" clId="{813A44F7-A997-4C5B-B9B7-D7FF47F24DC2}" dt="2023-03-10T07:13:41.256" v="1556" actId="20577"/>
          <ac:spMkLst>
            <pc:docMk/>
            <pc:sldMk cId="4069066311" sldId="521"/>
            <ac:spMk id="16" creationId="{659F3B15-CA82-4DD3-AD93-DE176E43FDC3}"/>
          </ac:spMkLst>
        </pc:spChg>
        <pc:picChg chg="mod">
          <ac:chgData name="Chan Zhi Wen, Ian" userId="10427a44-90a0-4c20-831c-e237817aaaf3" providerId="ADAL" clId="{813A44F7-A997-4C5B-B9B7-D7FF47F24DC2}" dt="2023-03-10T06:50:24.177" v="1253" actId="1038"/>
          <ac:picMkLst>
            <pc:docMk/>
            <pc:sldMk cId="4069066311" sldId="521"/>
            <ac:picMk id="7" creationId="{CC67FAE0-72B8-E3E0-4AEC-DF750B0FADB3}"/>
          </ac:picMkLst>
        </pc:picChg>
      </pc:sldChg>
      <pc:sldChg chg="addSp delSp modSp mod">
        <pc:chgData name="Chan Zhi Wen, Ian" userId="10427a44-90a0-4c20-831c-e237817aaaf3" providerId="ADAL" clId="{813A44F7-A997-4C5B-B9B7-D7FF47F24DC2}" dt="2023-03-10T07:07:51.075" v="1330" actId="20577"/>
        <pc:sldMkLst>
          <pc:docMk/>
          <pc:sldMk cId="985123222" sldId="522"/>
        </pc:sldMkLst>
        <pc:spChg chg="mod">
          <ac:chgData name="Chan Zhi Wen, Ian" userId="10427a44-90a0-4c20-831c-e237817aaaf3" providerId="ADAL" clId="{813A44F7-A997-4C5B-B9B7-D7FF47F24DC2}" dt="2023-03-10T07:07:51.075" v="1330" actId="20577"/>
          <ac:spMkLst>
            <pc:docMk/>
            <pc:sldMk cId="985123222" sldId="522"/>
            <ac:spMk id="3" creationId="{E6CD1D97-2687-4B15-BF3D-D09058FCEB2F}"/>
          </ac:spMkLst>
        </pc:spChg>
        <pc:cxnChg chg="add del mod">
          <ac:chgData name="Chan Zhi Wen, Ian" userId="10427a44-90a0-4c20-831c-e237817aaaf3" providerId="ADAL" clId="{813A44F7-A997-4C5B-B9B7-D7FF47F24DC2}" dt="2023-03-10T06:47:15.595" v="1091"/>
          <ac:cxnSpMkLst>
            <pc:docMk/>
            <pc:sldMk cId="985123222" sldId="522"/>
            <ac:cxnSpMk id="4" creationId="{74F99991-E31D-0CAA-E984-5E08F35D27B4}"/>
          </ac:cxnSpMkLst>
        </pc:cxnChg>
      </pc:sldChg>
      <pc:sldChg chg="modSp mod">
        <pc:chgData name="Chan Zhi Wen, Ian" userId="10427a44-90a0-4c20-831c-e237817aaaf3" providerId="ADAL" clId="{813A44F7-A997-4C5B-B9B7-D7FF47F24DC2}" dt="2023-03-10T07:06:38.688" v="1308" actId="20577"/>
        <pc:sldMkLst>
          <pc:docMk/>
          <pc:sldMk cId="1649224847" sldId="523"/>
        </pc:sldMkLst>
        <pc:spChg chg="mod">
          <ac:chgData name="Chan Zhi Wen, Ian" userId="10427a44-90a0-4c20-831c-e237817aaaf3" providerId="ADAL" clId="{813A44F7-A997-4C5B-B9B7-D7FF47F24DC2}" dt="2023-03-10T07:06:38.688" v="1308" actId="20577"/>
          <ac:spMkLst>
            <pc:docMk/>
            <pc:sldMk cId="1649224847" sldId="523"/>
            <ac:spMk id="3" creationId="{E6CD1D97-2687-4B15-BF3D-D09058FCEB2F}"/>
          </ac:spMkLst>
        </pc:spChg>
      </pc:sldChg>
      <pc:sldChg chg="modSp mod">
        <pc:chgData name="Chan Zhi Wen, Ian" userId="10427a44-90a0-4c20-831c-e237817aaaf3" providerId="ADAL" clId="{813A44F7-A997-4C5B-B9B7-D7FF47F24DC2}" dt="2023-03-10T07:14:13.860" v="1613" actId="20577"/>
        <pc:sldMkLst>
          <pc:docMk/>
          <pc:sldMk cId="3917689400" sldId="524"/>
        </pc:sldMkLst>
        <pc:spChg chg="mod">
          <ac:chgData name="Chan Zhi Wen, Ian" userId="10427a44-90a0-4c20-831c-e237817aaaf3" providerId="ADAL" clId="{813A44F7-A997-4C5B-B9B7-D7FF47F24DC2}" dt="2023-03-10T07:14:13.860" v="1613" actId="20577"/>
          <ac:spMkLst>
            <pc:docMk/>
            <pc:sldMk cId="3917689400" sldId="524"/>
            <ac:spMk id="10" creationId="{AE7571F8-BFD7-A5A6-F6C1-61004B56C086}"/>
          </ac:spMkLst>
        </pc:spChg>
      </pc:sldChg>
      <pc:sldChg chg="addSp delSp modSp mod modShow">
        <pc:chgData name="Chan Zhi Wen, Ian" userId="10427a44-90a0-4c20-831c-e237817aaaf3" providerId="ADAL" clId="{813A44F7-A997-4C5B-B9B7-D7FF47F24DC2}" dt="2023-03-10T07:17:06.368" v="1664" actId="403"/>
        <pc:sldMkLst>
          <pc:docMk/>
          <pc:sldMk cId="3549546962" sldId="525"/>
        </pc:sldMkLst>
        <pc:spChg chg="mod">
          <ac:chgData name="Chan Zhi Wen, Ian" userId="10427a44-90a0-4c20-831c-e237817aaaf3" providerId="ADAL" clId="{813A44F7-A997-4C5B-B9B7-D7FF47F24DC2}" dt="2023-03-10T07:11:12.505" v="1338" actId="20577"/>
          <ac:spMkLst>
            <pc:docMk/>
            <pc:sldMk cId="3549546962" sldId="525"/>
            <ac:spMk id="3" creationId="{E6CD1D97-2687-4B15-BF3D-D09058FCEB2F}"/>
          </ac:spMkLst>
        </pc:spChg>
        <pc:spChg chg="add mod">
          <ac:chgData name="Chan Zhi Wen, Ian" userId="10427a44-90a0-4c20-831c-e237817aaaf3" providerId="ADAL" clId="{813A44F7-A997-4C5B-B9B7-D7FF47F24DC2}" dt="2023-03-10T07:17:06.368" v="1664" actId="403"/>
          <ac:spMkLst>
            <pc:docMk/>
            <pc:sldMk cId="3549546962" sldId="525"/>
            <ac:spMk id="7" creationId="{029D5EDF-A6E5-6BE7-0C29-28921A995503}"/>
          </ac:spMkLst>
        </pc:spChg>
        <pc:spChg chg="del">
          <ac:chgData name="Chan Zhi Wen, Ian" userId="10427a44-90a0-4c20-831c-e237817aaaf3" providerId="ADAL" clId="{813A44F7-A997-4C5B-B9B7-D7FF47F24DC2}" dt="2023-03-10T07:11:16.980" v="1339" actId="478"/>
          <ac:spMkLst>
            <pc:docMk/>
            <pc:sldMk cId="3549546962" sldId="525"/>
            <ac:spMk id="17" creationId="{A74B14E0-BECB-4E38-BB31-5133243BFB30}"/>
          </ac:spMkLst>
        </pc:spChg>
        <pc:cxnChg chg="del">
          <ac:chgData name="Chan Zhi Wen, Ian" userId="10427a44-90a0-4c20-831c-e237817aaaf3" providerId="ADAL" clId="{813A44F7-A997-4C5B-B9B7-D7FF47F24DC2}" dt="2023-03-10T07:11:16.980" v="1339" actId="478"/>
          <ac:cxnSpMkLst>
            <pc:docMk/>
            <pc:sldMk cId="3549546962" sldId="525"/>
            <ac:cxnSpMk id="18" creationId="{415CC6B1-808F-4274-8D7C-8F4277B2DE93}"/>
          </ac:cxnSpMkLst>
        </pc:cxnChg>
      </pc:sldChg>
      <pc:sldChg chg="modSp mod">
        <pc:chgData name="Chan Zhi Wen, Ian" userId="10427a44-90a0-4c20-831c-e237817aaaf3" providerId="ADAL" clId="{813A44F7-A997-4C5B-B9B7-D7FF47F24DC2}" dt="2023-03-10T07:17:37.398" v="1666" actId="20577"/>
        <pc:sldMkLst>
          <pc:docMk/>
          <pc:sldMk cId="875267187" sldId="526"/>
        </pc:sldMkLst>
        <pc:spChg chg="mod">
          <ac:chgData name="Chan Zhi Wen, Ian" userId="10427a44-90a0-4c20-831c-e237817aaaf3" providerId="ADAL" clId="{813A44F7-A997-4C5B-B9B7-D7FF47F24DC2}" dt="2023-03-10T07:17:37.398" v="1666" actId="20577"/>
          <ac:spMkLst>
            <pc:docMk/>
            <pc:sldMk cId="875267187" sldId="526"/>
            <ac:spMk id="3" creationId="{E6CD1D97-2687-4B15-BF3D-D09058FCEB2F}"/>
          </ac:spMkLst>
        </pc:spChg>
      </pc:sldChg>
      <pc:sldChg chg="modSp mod">
        <pc:chgData name="Chan Zhi Wen, Ian" userId="10427a44-90a0-4c20-831c-e237817aaaf3" providerId="ADAL" clId="{813A44F7-A997-4C5B-B9B7-D7FF47F24DC2}" dt="2023-03-10T07:19:47.136" v="1705" actId="20577"/>
        <pc:sldMkLst>
          <pc:docMk/>
          <pc:sldMk cId="4240199513" sldId="529"/>
        </pc:sldMkLst>
        <pc:spChg chg="mod">
          <ac:chgData name="Chan Zhi Wen, Ian" userId="10427a44-90a0-4c20-831c-e237817aaaf3" providerId="ADAL" clId="{813A44F7-A997-4C5B-B9B7-D7FF47F24DC2}" dt="2023-03-10T07:19:47.136" v="1705" actId="20577"/>
          <ac:spMkLst>
            <pc:docMk/>
            <pc:sldMk cId="4240199513" sldId="529"/>
            <ac:spMk id="3" creationId="{E6CD1D97-2687-4B15-BF3D-D09058FCEB2F}"/>
          </ac:spMkLst>
        </pc:spChg>
      </pc:sldChg>
      <pc:sldChg chg="modSp mod">
        <pc:chgData name="Chan Zhi Wen, Ian" userId="10427a44-90a0-4c20-831c-e237817aaaf3" providerId="ADAL" clId="{813A44F7-A997-4C5B-B9B7-D7FF47F24DC2}" dt="2023-03-10T07:22:49.272" v="1748" actId="14100"/>
        <pc:sldMkLst>
          <pc:docMk/>
          <pc:sldMk cId="50503483" sldId="530"/>
        </pc:sldMkLst>
        <pc:spChg chg="mod">
          <ac:chgData name="Chan Zhi Wen, Ian" userId="10427a44-90a0-4c20-831c-e237817aaaf3" providerId="ADAL" clId="{813A44F7-A997-4C5B-B9B7-D7FF47F24DC2}" dt="2023-03-10T07:20:13.754" v="1706" actId="20577"/>
          <ac:spMkLst>
            <pc:docMk/>
            <pc:sldMk cId="50503483" sldId="530"/>
            <ac:spMk id="3" creationId="{E6CD1D97-2687-4B15-BF3D-D09058FCEB2F}"/>
          </ac:spMkLst>
        </pc:spChg>
        <pc:spChg chg="mod">
          <ac:chgData name="Chan Zhi Wen, Ian" userId="10427a44-90a0-4c20-831c-e237817aaaf3" providerId="ADAL" clId="{813A44F7-A997-4C5B-B9B7-D7FF47F24DC2}" dt="2023-03-10T07:22:45.084" v="1747" actId="14100"/>
          <ac:spMkLst>
            <pc:docMk/>
            <pc:sldMk cId="50503483" sldId="530"/>
            <ac:spMk id="11" creationId="{021F23C6-4232-23AD-C297-122CCE32EB37}"/>
          </ac:spMkLst>
        </pc:spChg>
        <pc:spChg chg="mod">
          <ac:chgData name="Chan Zhi Wen, Ian" userId="10427a44-90a0-4c20-831c-e237817aaaf3" providerId="ADAL" clId="{813A44F7-A997-4C5B-B9B7-D7FF47F24DC2}" dt="2023-03-10T07:21:09.486" v="1711" actId="20577"/>
          <ac:spMkLst>
            <pc:docMk/>
            <pc:sldMk cId="50503483" sldId="530"/>
            <ac:spMk id="27" creationId="{5E0B7EF3-4A9E-D252-9B26-4F45908E35B3}"/>
          </ac:spMkLst>
        </pc:spChg>
        <pc:cxnChg chg="mod">
          <ac:chgData name="Chan Zhi Wen, Ian" userId="10427a44-90a0-4c20-831c-e237817aaaf3" providerId="ADAL" clId="{813A44F7-A997-4C5B-B9B7-D7FF47F24DC2}" dt="2023-03-10T07:22:49.272" v="1748" actId="14100"/>
          <ac:cxnSpMkLst>
            <pc:docMk/>
            <pc:sldMk cId="50503483" sldId="530"/>
            <ac:cxnSpMk id="10" creationId="{E2A5C58B-FE16-DB06-696B-490A9E82DA64}"/>
          </ac:cxnSpMkLst>
        </pc:cxnChg>
        <pc:cxnChg chg="mod">
          <ac:chgData name="Chan Zhi Wen, Ian" userId="10427a44-90a0-4c20-831c-e237817aaaf3" providerId="ADAL" clId="{813A44F7-A997-4C5B-B9B7-D7FF47F24DC2}" dt="2023-03-10T07:20:26.565" v="1707" actId="14100"/>
          <ac:cxnSpMkLst>
            <pc:docMk/>
            <pc:sldMk cId="50503483" sldId="530"/>
            <ac:cxnSpMk id="15" creationId="{0DDD0A65-B938-E842-613B-C01D1479C94B}"/>
          </ac:cxnSpMkLst>
        </pc:cxnChg>
      </pc:sldChg>
      <pc:sldChg chg="modSp mod">
        <pc:chgData name="Chan Zhi Wen, Ian" userId="10427a44-90a0-4c20-831c-e237817aaaf3" providerId="ADAL" clId="{813A44F7-A997-4C5B-B9B7-D7FF47F24DC2}" dt="2023-03-10T07:24:06.655" v="1764" actId="6549"/>
        <pc:sldMkLst>
          <pc:docMk/>
          <pc:sldMk cId="2864717240" sldId="531"/>
        </pc:sldMkLst>
        <pc:spChg chg="mod">
          <ac:chgData name="Chan Zhi Wen, Ian" userId="10427a44-90a0-4c20-831c-e237817aaaf3" providerId="ADAL" clId="{813A44F7-A997-4C5B-B9B7-D7FF47F24DC2}" dt="2023-03-10T07:24:06.655" v="1764" actId="6549"/>
          <ac:spMkLst>
            <pc:docMk/>
            <pc:sldMk cId="2864717240" sldId="531"/>
            <ac:spMk id="3" creationId="{E6CD1D97-2687-4B15-BF3D-D09058FCEB2F}"/>
          </ac:spMkLst>
        </pc:spChg>
      </pc:sldChg>
      <pc:sldChg chg="addSp delSp modSp mod">
        <pc:chgData name="Chan Zhi Wen, Ian" userId="10427a44-90a0-4c20-831c-e237817aaaf3" providerId="ADAL" clId="{813A44F7-A997-4C5B-B9B7-D7FF47F24DC2}" dt="2023-03-10T04:35:39.926" v="552"/>
        <pc:sldMkLst>
          <pc:docMk/>
          <pc:sldMk cId="1848415979" sldId="533"/>
        </pc:sldMkLst>
        <pc:picChg chg="del">
          <ac:chgData name="Chan Zhi Wen, Ian" userId="10427a44-90a0-4c20-831c-e237817aaaf3" providerId="ADAL" clId="{813A44F7-A997-4C5B-B9B7-D7FF47F24DC2}" dt="2023-03-10T04:35:39.880" v="549"/>
          <ac:picMkLst>
            <pc:docMk/>
            <pc:sldMk cId="1848415979" sldId="533"/>
            <ac:picMk id="3" creationId="{82E5CAD7-6861-4D0F-AEB2-3F4AC4970D87}"/>
          </ac:picMkLst>
        </pc:picChg>
        <pc:picChg chg="add mod replST">
          <ac:chgData name="Chan Zhi Wen, Ian" userId="10427a44-90a0-4c20-831c-e237817aaaf3" providerId="ADAL" clId="{813A44F7-A997-4C5B-B9B7-D7FF47F24DC2}" dt="2023-03-10T04:35:39.926" v="552"/>
          <ac:picMkLst>
            <pc:docMk/>
            <pc:sldMk cId="1848415979" sldId="533"/>
            <ac:picMk id="4" creationId="{28ABB4A4-0AA7-7528-F535-14128532A7D1}"/>
          </ac:picMkLst>
        </pc:picChg>
      </pc:sldChg>
      <pc:sldChg chg="addSp delSp modSp mod">
        <pc:chgData name="Chan Zhi Wen, Ian" userId="10427a44-90a0-4c20-831c-e237817aaaf3" providerId="ADAL" clId="{813A44F7-A997-4C5B-B9B7-D7FF47F24DC2}" dt="2023-03-10T06:45:45.532" v="1089"/>
        <pc:sldMkLst>
          <pc:docMk/>
          <pc:sldMk cId="2624733965" sldId="538"/>
        </pc:sldMkLst>
        <pc:picChg chg="add mod replST">
          <ac:chgData name="Chan Zhi Wen, Ian" userId="10427a44-90a0-4c20-831c-e237817aaaf3" providerId="ADAL" clId="{813A44F7-A997-4C5B-B9B7-D7FF47F24DC2}" dt="2023-03-10T06:45:45.532" v="1089"/>
          <ac:picMkLst>
            <pc:docMk/>
            <pc:sldMk cId="2624733965" sldId="538"/>
            <ac:picMk id="3" creationId="{50068759-828E-B9AE-3817-EA9BF13C4C68}"/>
          </ac:picMkLst>
        </pc:picChg>
        <pc:picChg chg="del">
          <ac:chgData name="Chan Zhi Wen, Ian" userId="10427a44-90a0-4c20-831c-e237817aaaf3" providerId="ADAL" clId="{813A44F7-A997-4C5B-B9B7-D7FF47F24DC2}" dt="2023-03-10T06:45:45.503" v="1086"/>
          <ac:picMkLst>
            <pc:docMk/>
            <pc:sldMk cId="2624733965" sldId="538"/>
            <ac:picMk id="4" creationId="{676D838D-1BB6-BE25-1D6A-4E864D652583}"/>
          </ac:picMkLst>
        </pc:picChg>
      </pc:sldChg>
      <pc:sldChg chg="del">
        <pc:chgData name="Chan Zhi Wen, Ian" userId="10427a44-90a0-4c20-831c-e237817aaaf3" providerId="ADAL" clId="{813A44F7-A997-4C5B-B9B7-D7FF47F24DC2}" dt="2023-03-10T02:45:19.445" v="23" actId="47"/>
        <pc:sldMkLst>
          <pc:docMk/>
          <pc:sldMk cId="3081151828" sldId="542"/>
        </pc:sldMkLst>
      </pc:sldChg>
      <pc:sldChg chg="delSp modSp add del mod">
        <pc:chgData name="Chan Zhi Wen, Ian" userId="10427a44-90a0-4c20-831c-e237817aaaf3" providerId="ADAL" clId="{813A44F7-A997-4C5B-B9B7-D7FF47F24DC2}" dt="2023-03-10T04:07:11.128" v="131" actId="47"/>
        <pc:sldMkLst>
          <pc:docMk/>
          <pc:sldMk cId="3631963298" sldId="543"/>
        </pc:sldMkLst>
        <pc:spChg chg="mod">
          <ac:chgData name="Chan Zhi Wen, Ian" userId="10427a44-90a0-4c20-831c-e237817aaaf3" providerId="ADAL" clId="{813A44F7-A997-4C5B-B9B7-D7FF47F24DC2}" dt="2023-03-10T02:47:15.382" v="27" actId="20577"/>
          <ac:spMkLst>
            <pc:docMk/>
            <pc:sldMk cId="3631963298" sldId="543"/>
            <ac:spMk id="23" creationId="{C7938B23-3111-4FBA-A1C1-69578069BF83}"/>
          </ac:spMkLst>
        </pc:spChg>
        <pc:spChg chg="mod">
          <ac:chgData name="Chan Zhi Wen, Ian" userId="10427a44-90a0-4c20-831c-e237817aaaf3" providerId="ADAL" clId="{813A44F7-A997-4C5B-B9B7-D7FF47F24DC2}" dt="2023-03-10T02:47:12.735" v="26" actId="20577"/>
          <ac:spMkLst>
            <pc:docMk/>
            <pc:sldMk cId="3631963298" sldId="543"/>
            <ac:spMk id="30" creationId="{C82EEF77-A95C-4965-8DC9-B56063325FDE}"/>
          </ac:spMkLst>
        </pc:spChg>
        <pc:spChg chg="mod">
          <ac:chgData name="Chan Zhi Wen, Ian" userId="10427a44-90a0-4c20-831c-e237817aaaf3" providerId="ADAL" clId="{813A44F7-A997-4C5B-B9B7-D7FF47F24DC2}" dt="2023-03-10T02:47:17.932" v="28" actId="20577"/>
          <ac:spMkLst>
            <pc:docMk/>
            <pc:sldMk cId="3631963298" sldId="543"/>
            <ac:spMk id="31" creationId="{48DA9C0F-760B-49E6-8E9C-38203261EB4B}"/>
          </ac:spMkLst>
        </pc:spChg>
        <pc:spChg chg="del">
          <ac:chgData name="Chan Zhi Wen, Ian" userId="10427a44-90a0-4c20-831c-e237817aaaf3" providerId="ADAL" clId="{813A44F7-A997-4C5B-B9B7-D7FF47F24DC2}" dt="2023-03-10T02:47:20.543" v="29" actId="478"/>
          <ac:spMkLst>
            <pc:docMk/>
            <pc:sldMk cId="3631963298" sldId="543"/>
            <ac:spMk id="45" creationId="{AA4A498E-E8F4-46B7-BAC9-10B9C69E47BB}"/>
          </ac:spMkLst>
        </pc:spChg>
      </pc:sldChg>
      <pc:sldChg chg="addSp modSp mod modShow">
        <pc:chgData name="Chan Zhi Wen, Ian" userId="10427a44-90a0-4c20-831c-e237817aaaf3" providerId="ADAL" clId="{813A44F7-A997-4C5B-B9B7-D7FF47F24DC2}" dt="2023-03-10T07:17:11.416" v="1665"/>
        <pc:sldMkLst>
          <pc:docMk/>
          <pc:sldMk cId="919373993" sldId="545"/>
        </pc:sldMkLst>
        <pc:spChg chg="add mod">
          <ac:chgData name="Chan Zhi Wen, Ian" userId="10427a44-90a0-4c20-831c-e237817aaaf3" providerId="ADAL" clId="{813A44F7-A997-4C5B-B9B7-D7FF47F24DC2}" dt="2023-03-10T07:17:11.416" v="1665"/>
          <ac:spMkLst>
            <pc:docMk/>
            <pc:sldMk cId="919373993" sldId="545"/>
            <ac:spMk id="4" creationId="{D18805A1-F0ED-9309-7CAB-95CB468DE166}"/>
          </ac:spMkLst>
        </pc:spChg>
      </pc:sldChg>
      <pc:sldChg chg="modSp mod">
        <pc:chgData name="Chan Zhi Wen, Ian" userId="10427a44-90a0-4c20-831c-e237817aaaf3" providerId="ADAL" clId="{813A44F7-A997-4C5B-B9B7-D7FF47F24DC2}" dt="2023-03-10T07:23:38.570" v="1763" actId="20577"/>
        <pc:sldMkLst>
          <pc:docMk/>
          <pc:sldMk cId="1253047772" sldId="546"/>
        </pc:sldMkLst>
        <pc:spChg chg="mod">
          <ac:chgData name="Chan Zhi Wen, Ian" userId="10427a44-90a0-4c20-831c-e237817aaaf3" providerId="ADAL" clId="{813A44F7-A997-4C5B-B9B7-D7FF47F24DC2}" dt="2023-03-10T07:23:38.570" v="1763" actId="20577"/>
          <ac:spMkLst>
            <pc:docMk/>
            <pc:sldMk cId="1253047772" sldId="546"/>
            <ac:spMk id="3" creationId="{E6CD1D97-2687-4B15-BF3D-D09058FCEB2F}"/>
          </ac:spMkLst>
        </pc:spChg>
      </pc:sldChg>
      <pc:sldChg chg="modSp mod">
        <pc:chgData name="Chan Zhi Wen, Ian" userId="10427a44-90a0-4c20-831c-e237817aaaf3" providerId="ADAL" clId="{813A44F7-A997-4C5B-B9B7-D7FF47F24DC2}" dt="2023-03-10T07:24:12.840" v="1765" actId="6549"/>
        <pc:sldMkLst>
          <pc:docMk/>
          <pc:sldMk cId="309849542" sldId="547"/>
        </pc:sldMkLst>
        <pc:spChg chg="mod">
          <ac:chgData name="Chan Zhi Wen, Ian" userId="10427a44-90a0-4c20-831c-e237817aaaf3" providerId="ADAL" clId="{813A44F7-A997-4C5B-B9B7-D7FF47F24DC2}" dt="2023-03-10T07:24:12.840" v="1765" actId="6549"/>
          <ac:spMkLst>
            <pc:docMk/>
            <pc:sldMk cId="309849542" sldId="547"/>
            <ac:spMk id="3" creationId="{E6CD1D97-2687-4B15-BF3D-D09058FCEB2F}"/>
          </ac:spMkLst>
        </pc:spChg>
      </pc:sldChg>
      <pc:sldChg chg="del">
        <pc:chgData name="Chan Zhi Wen, Ian" userId="10427a44-90a0-4c20-831c-e237817aaaf3" providerId="ADAL" clId="{813A44F7-A997-4C5B-B9B7-D7FF47F24DC2}" dt="2023-03-10T04:08:13.097" v="156" actId="47"/>
        <pc:sldMkLst>
          <pc:docMk/>
          <pc:sldMk cId="3646284193" sldId="628"/>
        </pc:sldMkLst>
      </pc:sldChg>
      <pc:sldChg chg="del">
        <pc:chgData name="Chan Zhi Wen, Ian" userId="10427a44-90a0-4c20-831c-e237817aaaf3" providerId="ADAL" clId="{813A44F7-A997-4C5B-B9B7-D7FF47F24DC2}" dt="2023-03-10T04:05:08.673" v="72" actId="47"/>
        <pc:sldMkLst>
          <pc:docMk/>
          <pc:sldMk cId="943760154" sldId="629"/>
        </pc:sldMkLst>
      </pc:sldChg>
      <pc:sldChg chg="modSp mod">
        <pc:chgData name="Chan Zhi Wen, Ian" userId="10427a44-90a0-4c20-831c-e237817aaaf3" providerId="ADAL" clId="{813A44F7-A997-4C5B-B9B7-D7FF47F24DC2}" dt="2023-03-10T07:10:19.767" v="1337" actId="20577"/>
        <pc:sldMkLst>
          <pc:docMk/>
          <pc:sldMk cId="362866047" sldId="630"/>
        </pc:sldMkLst>
        <pc:spChg chg="mod">
          <ac:chgData name="Chan Zhi Wen, Ian" userId="10427a44-90a0-4c20-831c-e237817aaaf3" providerId="ADAL" clId="{813A44F7-A997-4C5B-B9B7-D7FF47F24DC2}" dt="2023-03-10T07:10:19.767" v="1337" actId="20577"/>
          <ac:spMkLst>
            <pc:docMk/>
            <pc:sldMk cId="362866047" sldId="630"/>
            <ac:spMk id="3" creationId="{E6CD1D97-2687-4B15-BF3D-D09058FCEB2F}"/>
          </ac:spMkLst>
        </pc:spChg>
      </pc:sldChg>
      <pc:sldChg chg="modSp mod">
        <pc:chgData name="Chan Zhi Wen, Ian" userId="10427a44-90a0-4c20-831c-e237817aaaf3" providerId="ADAL" clId="{813A44F7-A997-4C5B-B9B7-D7FF47F24DC2}" dt="2023-03-10T06:09:50.886" v="935" actId="20577"/>
        <pc:sldMkLst>
          <pc:docMk/>
          <pc:sldMk cId="48240253" sldId="654"/>
        </pc:sldMkLst>
        <pc:spChg chg="mod">
          <ac:chgData name="Chan Zhi Wen, Ian" userId="10427a44-90a0-4c20-831c-e237817aaaf3" providerId="ADAL" clId="{813A44F7-A997-4C5B-B9B7-D7FF47F24DC2}" dt="2023-03-10T06:09:50.886" v="935" actId="20577"/>
          <ac:spMkLst>
            <pc:docMk/>
            <pc:sldMk cId="48240253" sldId="654"/>
            <ac:spMk id="3" creationId="{6F5FD510-41FE-471E-BA39-1ED6C093BFB6}"/>
          </ac:spMkLst>
        </pc:spChg>
      </pc:sldChg>
      <pc:sldChg chg="modSp mod">
        <pc:chgData name="Chan Zhi Wen, Ian" userId="10427a44-90a0-4c20-831c-e237817aaaf3" providerId="ADAL" clId="{813A44F7-A997-4C5B-B9B7-D7FF47F24DC2}" dt="2023-03-10T06:10:01.398" v="937" actId="20577"/>
        <pc:sldMkLst>
          <pc:docMk/>
          <pc:sldMk cId="2268897658" sldId="655"/>
        </pc:sldMkLst>
        <pc:spChg chg="mod">
          <ac:chgData name="Chan Zhi Wen, Ian" userId="10427a44-90a0-4c20-831c-e237817aaaf3" providerId="ADAL" clId="{813A44F7-A997-4C5B-B9B7-D7FF47F24DC2}" dt="2023-03-10T06:10:01.398" v="937" actId="20577"/>
          <ac:spMkLst>
            <pc:docMk/>
            <pc:sldMk cId="2268897658" sldId="655"/>
            <ac:spMk id="3" creationId="{6F5FD510-41FE-471E-BA39-1ED6C093BFB6}"/>
          </ac:spMkLst>
        </pc:spChg>
      </pc:sldChg>
      <pc:sldChg chg="add">
        <pc:chgData name="Chan Zhi Wen, Ian" userId="10427a44-90a0-4c20-831c-e237817aaaf3" providerId="ADAL" clId="{813A44F7-A997-4C5B-B9B7-D7FF47F24DC2}" dt="2023-03-10T04:08:30.011" v="157"/>
        <pc:sldMkLst>
          <pc:docMk/>
          <pc:sldMk cId="2636469557" sldId="657"/>
        </pc:sldMkLst>
      </pc:sldChg>
      <pc:sldChg chg="addSp modSp add mod">
        <pc:chgData name="Chan Zhi Wen, Ian" userId="10427a44-90a0-4c20-831c-e237817aaaf3" providerId="ADAL" clId="{813A44F7-A997-4C5B-B9B7-D7FF47F24DC2}" dt="2023-03-10T02:44:51.006" v="22" actId="1076"/>
        <pc:sldMkLst>
          <pc:docMk/>
          <pc:sldMk cId="2466921095" sldId="660"/>
        </pc:sldMkLst>
        <pc:spChg chg="add mod">
          <ac:chgData name="Chan Zhi Wen, Ian" userId="10427a44-90a0-4c20-831c-e237817aaaf3" providerId="ADAL" clId="{813A44F7-A997-4C5B-B9B7-D7FF47F24DC2}" dt="2023-03-10T02:44:51.006" v="22" actId="1076"/>
          <ac:spMkLst>
            <pc:docMk/>
            <pc:sldMk cId="2466921095" sldId="660"/>
            <ac:spMk id="10" creationId="{C105C473-8E27-4A8B-16F3-6E30267467D4}"/>
          </ac:spMkLst>
        </pc:spChg>
        <pc:picChg chg="mod">
          <ac:chgData name="Chan Zhi Wen, Ian" userId="10427a44-90a0-4c20-831c-e237817aaaf3" providerId="ADAL" clId="{813A44F7-A997-4C5B-B9B7-D7FF47F24DC2}" dt="2023-03-10T02:44:39.866" v="19" actId="1076"/>
          <ac:picMkLst>
            <pc:docMk/>
            <pc:sldMk cId="2466921095" sldId="660"/>
            <ac:picMk id="43" creationId="{F0CC99ED-6121-17FA-9F60-6C6786275A27}"/>
          </ac:picMkLst>
        </pc:picChg>
      </pc:sldChg>
      <pc:sldChg chg="addSp delSp modSp add mod">
        <pc:chgData name="Chan Zhi Wen, Ian" userId="10427a44-90a0-4c20-831c-e237817aaaf3" providerId="ADAL" clId="{813A44F7-A997-4C5B-B9B7-D7FF47F24DC2}" dt="2023-03-10T04:13:48.914" v="181" actId="207"/>
        <pc:sldMkLst>
          <pc:docMk/>
          <pc:sldMk cId="3033615297" sldId="661"/>
        </pc:sldMkLst>
        <pc:spChg chg="mod">
          <ac:chgData name="Chan Zhi Wen, Ian" userId="10427a44-90a0-4c20-831c-e237817aaaf3" providerId="ADAL" clId="{813A44F7-A997-4C5B-B9B7-D7FF47F24DC2}" dt="2023-03-10T04:13:48.914" v="181" actId="207"/>
          <ac:spMkLst>
            <pc:docMk/>
            <pc:sldMk cId="3033615297" sldId="661"/>
            <ac:spMk id="3" creationId="{254DFDFC-49F8-4BA9-6B7C-B50049DCFB1E}"/>
          </ac:spMkLst>
        </pc:spChg>
        <pc:spChg chg="del">
          <ac:chgData name="Chan Zhi Wen, Ian" userId="10427a44-90a0-4c20-831c-e237817aaaf3" providerId="ADAL" clId="{813A44F7-A997-4C5B-B9B7-D7FF47F24DC2}" dt="2023-03-10T02:48:00.946" v="31" actId="478"/>
          <ac:spMkLst>
            <pc:docMk/>
            <pc:sldMk cId="3033615297" sldId="661"/>
            <ac:spMk id="10" creationId="{C105C473-8E27-4A8B-16F3-6E30267467D4}"/>
          </ac:spMkLst>
        </pc:spChg>
        <pc:spChg chg="add mod">
          <ac:chgData name="Chan Zhi Wen, Ian" userId="10427a44-90a0-4c20-831c-e237817aaaf3" providerId="ADAL" clId="{813A44F7-A997-4C5B-B9B7-D7FF47F24DC2}" dt="2023-03-10T04:04:58.889" v="71"/>
          <ac:spMkLst>
            <pc:docMk/>
            <pc:sldMk cId="3033615297" sldId="661"/>
            <ac:spMk id="16" creationId="{7CE3C08A-7159-D9CD-5F2A-465B835C24B3}"/>
          </ac:spMkLst>
        </pc:spChg>
        <pc:spChg chg="mod">
          <ac:chgData name="Chan Zhi Wen, Ian" userId="10427a44-90a0-4c20-831c-e237817aaaf3" providerId="ADAL" clId="{813A44F7-A997-4C5B-B9B7-D7FF47F24DC2}" dt="2023-03-10T02:48:40.348" v="37" actId="20577"/>
          <ac:spMkLst>
            <pc:docMk/>
            <pc:sldMk cId="3033615297" sldId="661"/>
            <ac:spMk id="23" creationId="{C7938B23-3111-4FBA-A1C1-69578069BF83}"/>
          </ac:spMkLst>
        </pc:spChg>
        <pc:spChg chg="mod">
          <ac:chgData name="Chan Zhi Wen, Ian" userId="10427a44-90a0-4c20-831c-e237817aaaf3" providerId="ADAL" clId="{813A44F7-A997-4C5B-B9B7-D7FF47F24DC2}" dt="2023-03-10T04:07:58.447" v="149" actId="20577"/>
          <ac:spMkLst>
            <pc:docMk/>
            <pc:sldMk cId="3033615297" sldId="661"/>
            <ac:spMk id="30" creationId="{C82EEF77-A95C-4965-8DC9-B56063325FDE}"/>
          </ac:spMkLst>
        </pc:spChg>
        <pc:spChg chg="mod">
          <ac:chgData name="Chan Zhi Wen, Ian" userId="10427a44-90a0-4c20-831c-e237817aaaf3" providerId="ADAL" clId="{813A44F7-A997-4C5B-B9B7-D7FF47F24DC2}" dt="2023-03-10T04:07:55.701" v="148" actId="20577"/>
          <ac:spMkLst>
            <pc:docMk/>
            <pc:sldMk cId="3033615297" sldId="661"/>
            <ac:spMk id="31" creationId="{48DA9C0F-760B-49E6-8E9C-38203261EB4B}"/>
          </ac:spMkLst>
        </pc:spChg>
        <pc:spChg chg="mod">
          <ac:chgData name="Chan Zhi Wen, Ian" userId="10427a44-90a0-4c20-831c-e237817aaaf3" providerId="ADAL" clId="{813A44F7-A997-4C5B-B9B7-D7FF47F24DC2}" dt="2023-03-10T02:49:30.752" v="54" actId="20577"/>
          <ac:spMkLst>
            <pc:docMk/>
            <pc:sldMk cId="3033615297" sldId="661"/>
            <ac:spMk id="32" creationId="{8D46FDFF-3D9E-4E65-949E-F3358A36FAA7}"/>
          </ac:spMkLst>
        </pc:spChg>
        <pc:spChg chg="mod">
          <ac:chgData name="Chan Zhi Wen, Ian" userId="10427a44-90a0-4c20-831c-e237817aaaf3" providerId="ADAL" clId="{813A44F7-A997-4C5B-B9B7-D7FF47F24DC2}" dt="2023-03-10T02:49:26.335" v="52" actId="20577"/>
          <ac:spMkLst>
            <pc:docMk/>
            <pc:sldMk cId="3033615297" sldId="661"/>
            <ac:spMk id="33" creationId="{04B6CFF0-B36B-44CA-AEE7-ED986E5558A9}"/>
          </ac:spMkLst>
        </pc:spChg>
        <pc:spChg chg="mod">
          <ac:chgData name="Chan Zhi Wen, Ian" userId="10427a44-90a0-4c20-831c-e237817aaaf3" providerId="ADAL" clId="{813A44F7-A997-4C5B-B9B7-D7FF47F24DC2}" dt="2023-03-10T02:48:50.394" v="41" actId="20577"/>
          <ac:spMkLst>
            <pc:docMk/>
            <pc:sldMk cId="3033615297" sldId="661"/>
            <ac:spMk id="34" creationId="{46A177EE-0DA2-4D4F-83C0-D2C30234FCE7}"/>
          </ac:spMkLst>
        </pc:spChg>
        <pc:spChg chg="mod">
          <ac:chgData name="Chan Zhi Wen, Ian" userId="10427a44-90a0-4c20-831c-e237817aaaf3" providerId="ADAL" clId="{813A44F7-A997-4C5B-B9B7-D7FF47F24DC2}" dt="2023-03-10T02:48:56.556" v="43" actId="20577"/>
          <ac:spMkLst>
            <pc:docMk/>
            <pc:sldMk cId="3033615297" sldId="661"/>
            <ac:spMk id="36" creationId="{F7C1FCF1-A574-41B9-9A69-D94CBE1F1486}"/>
          </ac:spMkLst>
        </pc:spChg>
        <pc:spChg chg="mod">
          <ac:chgData name="Chan Zhi Wen, Ian" userId="10427a44-90a0-4c20-831c-e237817aaaf3" providerId="ADAL" clId="{813A44F7-A997-4C5B-B9B7-D7FF47F24DC2}" dt="2023-03-10T02:49:20.704" v="50" actId="14100"/>
          <ac:spMkLst>
            <pc:docMk/>
            <pc:sldMk cId="3033615297" sldId="661"/>
            <ac:spMk id="55" creationId="{80C2677A-ADB5-4B4C-BC42-663C03E5304A}"/>
          </ac:spMkLst>
        </pc:spChg>
        <pc:picChg chg="del">
          <ac:chgData name="Chan Zhi Wen, Ian" userId="10427a44-90a0-4c20-831c-e237817aaaf3" providerId="ADAL" clId="{813A44F7-A997-4C5B-B9B7-D7FF47F24DC2}" dt="2023-03-10T04:07:42.328" v="138" actId="478"/>
          <ac:picMkLst>
            <pc:docMk/>
            <pc:sldMk cId="3033615297" sldId="661"/>
            <ac:picMk id="4" creationId="{C895208E-650F-E071-F489-1AFC5BAC563C}"/>
          </ac:picMkLst>
        </pc:picChg>
        <pc:picChg chg="del">
          <ac:chgData name="Chan Zhi Wen, Ian" userId="10427a44-90a0-4c20-831c-e237817aaaf3" providerId="ADAL" clId="{813A44F7-A997-4C5B-B9B7-D7FF47F24DC2}" dt="2023-03-10T04:07:44.730" v="140" actId="478"/>
          <ac:picMkLst>
            <pc:docMk/>
            <pc:sldMk cId="3033615297" sldId="661"/>
            <ac:picMk id="7" creationId="{7899055C-8E51-14FE-1DA7-A5A331C4740A}"/>
          </ac:picMkLst>
        </pc:picChg>
        <pc:picChg chg="del">
          <ac:chgData name="Chan Zhi Wen, Ian" userId="10427a44-90a0-4c20-831c-e237817aaaf3" providerId="ADAL" clId="{813A44F7-A997-4C5B-B9B7-D7FF47F24DC2}" dt="2023-03-10T04:07:46.965" v="142" actId="478"/>
          <ac:picMkLst>
            <pc:docMk/>
            <pc:sldMk cId="3033615297" sldId="661"/>
            <ac:picMk id="8" creationId="{9AEB4357-E8BA-35CC-B7A7-85DDD006BB24}"/>
          </ac:picMkLst>
        </pc:picChg>
        <pc:picChg chg="del">
          <ac:chgData name="Chan Zhi Wen, Ian" userId="10427a44-90a0-4c20-831c-e237817aaaf3" providerId="ADAL" clId="{813A44F7-A997-4C5B-B9B7-D7FF47F24DC2}" dt="2023-03-10T04:07:48.141" v="143" actId="478"/>
          <ac:picMkLst>
            <pc:docMk/>
            <pc:sldMk cId="3033615297" sldId="661"/>
            <ac:picMk id="9" creationId="{88812197-518F-6B28-0ACF-04B22A2D714A}"/>
          </ac:picMkLst>
        </pc:picChg>
        <pc:picChg chg="add del mod">
          <ac:chgData name="Chan Zhi Wen, Ian" userId="10427a44-90a0-4c20-831c-e237817aaaf3" providerId="ADAL" clId="{813A44F7-A997-4C5B-B9B7-D7FF47F24DC2}" dt="2023-03-10T04:08:09.527" v="155" actId="478"/>
          <ac:picMkLst>
            <pc:docMk/>
            <pc:sldMk cId="3033615297" sldId="661"/>
            <ac:picMk id="11" creationId="{84C11842-8E15-E023-1991-4B86883FE50B}"/>
          </ac:picMkLst>
        </pc:picChg>
        <pc:picChg chg="del mod">
          <ac:chgData name="Chan Zhi Wen, Ian" userId="10427a44-90a0-4c20-831c-e237817aaaf3" providerId="ADAL" clId="{813A44F7-A997-4C5B-B9B7-D7FF47F24DC2}" dt="2023-03-10T04:07:45.933" v="141" actId="478"/>
          <ac:picMkLst>
            <pc:docMk/>
            <pc:sldMk cId="3033615297" sldId="661"/>
            <ac:picMk id="13" creationId="{AB35FAAC-6AE9-B9F4-907A-7905B2945992}"/>
          </ac:picMkLst>
        </pc:picChg>
        <pc:picChg chg="del">
          <ac:chgData name="Chan Zhi Wen, Ian" userId="10427a44-90a0-4c20-831c-e237817aaaf3" providerId="ADAL" clId="{813A44F7-A997-4C5B-B9B7-D7FF47F24DC2}" dt="2023-03-10T04:07:50.561" v="145" actId="478"/>
          <ac:picMkLst>
            <pc:docMk/>
            <pc:sldMk cId="3033615297" sldId="661"/>
            <ac:picMk id="27" creationId="{12D17EC2-D13F-6EED-49DC-278E7793CBB6}"/>
          </ac:picMkLst>
        </pc:picChg>
        <pc:picChg chg="del mod">
          <ac:chgData name="Chan Zhi Wen, Ian" userId="10427a44-90a0-4c20-831c-e237817aaaf3" providerId="ADAL" clId="{813A44F7-A997-4C5B-B9B7-D7FF47F24DC2}" dt="2023-03-10T04:08:03.050" v="150" actId="478"/>
          <ac:picMkLst>
            <pc:docMk/>
            <pc:sldMk cId="3033615297" sldId="661"/>
            <ac:picMk id="35" creationId="{DEBAC653-AF05-8AF3-B6F3-271FD1C97336}"/>
          </ac:picMkLst>
        </pc:picChg>
        <pc:picChg chg="del mod">
          <ac:chgData name="Chan Zhi Wen, Ian" userId="10427a44-90a0-4c20-831c-e237817aaaf3" providerId="ADAL" clId="{813A44F7-A997-4C5B-B9B7-D7FF47F24DC2}" dt="2023-03-10T04:08:04.175" v="151" actId="478"/>
          <ac:picMkLst>
            <pc:docMk/>
            <pc:sldMk cId="3033615297" sldId="661"/>
            <ac:picMk id="38" creationId="{2F1EBEF2-0504-AE88-64EE-8D700602B42F}"/>
          </ac:picMkLst>
        </pc:picChg>
        <pc:picChg chg="del mod">
          <ac:chgData name="Chan Zhi Wen, Ian" userId="10427a44-90a0-4c20-831c-e237817aaaf3" providerId="ADAL" clId="{813A44F7-A997-4C5B-B9B7-D7FF47F24DC2}" dt="2023-03-10T04:08:05.745" v="152" actId="478"/>
          <ac:picMkLst>
            <pc:docMk/>
            <pc:sldMk cId="3033615297" sldId="661"/>
            <ac:picMk id="39" creationId="{138F81AC-2ADC-A6F5-269F-94098ECEB8D4}"/>
          </ac:picMkLst>
        </pc:picChg>
        <pc:picChg chg="del mod">
          <ac:chgData name="Chan Zhi Wen, Ian" userId="10427a44-90a0-4c20-831c-e237817aaaf3" providerId="ADAL" clId="{813A44F7-A997-4C5B-B9B7-D7FF47F24DC2}" dt="2023-03-10T04:08:08.485" v="154" actId="478"/>
          <ac:picMkLst>
            <pc:docMk/>
            <pc:sldMk cId="3033615297" sldId="661"/>
            <ac:picMk id="40" creationId="{A92F0A1A-1194-A76D-7EE7-B46FDA7696CD}"/>
          </ac:picMkLst>
        </pc:picChg>
        <pc:picChg chg="del mod">
          <ac:chgData name="Chan Zhi Wen, Ian" userId="10427a44-90a0-4c20-831c-e237817aaaf3" providerId="ADAL" clId="{813A44F7-A997-4C5B-B9B7-D7FF47F24DC2}" dt="2023-03-10T04:08:07.098" v="153" actId="478"/>
          <ac:picMkLst>
            <pc:docMk/>
            <pc:sldMk cId="3033615297" sldId="661"/>
            <ac:picMk id="42" creationId="{F08DA1C4-D853-C99F-22F9-CBFF5513AB7B}"/>
          </ac:picMkLst>
        </pc:picChg>
        <pc:picChg chg="del mod">
          <ac:chgData name="Chan Zhi Wen, Ian" userId="10427a44-90a0-4c20-831c-e237817aaaf3" providerId="ADAL" clId="{813A44F7-A997-4C5B-B9B7-D7FF47F24DC2}" dt="2023-03-10T04:07:43.664" v="139" actId="478"/>
          <ac:picMkLst>
            <pc:docMk/>
            <pc:sldMk cId="3033615297" sldId="661"/>
            <ac:picMk id="43" creationId="{F0CC99ED-6121-17FA-9F60-6C6786275A27}"/>
          </ac:picMkLst>
        </pc:picChg>
        <pc:picChg chg="del">
          <ac:chgData name="Chan Zhi Wen, Ian" userId="10427a44-90a0-4c20-831c-e237817aaaf3" providerId="ADAL" clId="{813A44F7-A997-4C5B-B9B7-D7FF47F24DC2}" dt="2023-03-10T04:07:49.092" v="144" actId="478"/>
          <ac:picMkLst>
            <pc:docMk/>
            <pc:sldMk cId="3033615297" sldId="661"/>
            <ac:picMk id="46" creationId="{39F33A10-E620-02AD-C879-622D31268DAD}"/>
          </ac:picMkLst>
        </pc:picChg>
        <pc:cxnChg chg="mod">
          <ac:chgData name="Chan Zhi Wen, Ian" userId="10427a44-90a0-4c20-831c-e237817aaaf3" providerId="ADAL" clId="{813A44F7-A997-4C5B-B9B7-D7FF47F24DC2}" dt="2023-03-10T04:04:41.083" v="67" actId="20577"/>
          <ac:cxnSpMkLst>
            <pc:docMk/>
            <pc:sldMk cId="3033615297" sldId="661"/>
            <ac:cxnSpMk id="28" creationId="{347CA93C-2756-411C-957D-0B942E9158E6}"/>
          </ac:cxnSpMkLst>
        </pc:cxnChg>
        <pc:cxnChg chg="mod">
          <ac:chgData name="Chan Zhi Wen, Ian" userId="10427a44-90a0-4c20-831c-e237817aaaf3" providerId="ADAL" clId="{813A44F7-A997-4C5B-B9B7-D7FF47F24DC2}" dt="2023-03-10T02:49:20.704" v="50" actId="14100"/>
          <ac:cxnSpMkLst>
            <pc:docMk/>
            <pc:sldMk cId="3033615297" sldId="661"/>
            <ac:cxnSpMk id="53" creationId="{CB473F6C-0244-4F00-98B8-11031E2F92A6}"/>
          </ac:cxnSpMkLst>
        </pc:cxnChg>
      </pc:sldChg>
      <pc:sldChg chg="addSp delSp modSp add del mod">
        <pc:chgData name="Chan Zhi Wen, Ian" userId="10427a44-90a0-4c20-831c-e237817aaaf3" providerId="ADAL" clId="{813A44F7-A997-4C5B-B9B7-D7FF47F24DC2}" dt="2023-03-10T06:10:24.329" v="938" actId="20577"/>
        <pc:sldMkLst>
          <pc:docMk/>
          <pc:sldMk cId="3413826437" sldId="662"/>
        </pc:sldMkLst>
        <pc:spChg chg="del">
          <ac:chgData name="Chan Zhi Wen, Ian" userId="10427a44-90a0-4c20-831c-e237817aaaf3" providerId="ADAL" clId="{813A44F7-A997-4C5B-B9B7-D7FF47F24DC2}" dt="2023-03-10T04:07:20.308" v="132" actId="478"/>
          <ac:spMkLst>
            <pc:docMk/>
            <pc:sldMk cId="3413826437" sldId="662"/>
            <ac:spMk id="3" creationId="{254DFDFC-49F8-4BA9-6B7C-B50049DCFB1E}"/>
          </ac:spMkLst>
        </pc:spChg>
        <pc:spChg chg="add mod">
          <ac:chgData name="Chan Zhi Wen, Ian" userId="10427a44-90a0-4c20-831c-e237817aaaf3" providerId="ADAL" clId="{813A44F7-A997-4C5B-B9B7-D7FF47F24DC2}" dt="2023-03-10T04:07:20.572" v="133"/>
          <ac:spMkLst>
            <pc:docMk/>
            <pc:sldMk cId="3413826437" sldId="662"/>
            <ac:spMk id="10" creationId="{C299D622-BC42-D287-CC1E-896C27CE1EE6}"/>
          </ac:spMkLst>
        </pc:spChg>
        <pc:spChg chg="mod">
          <ac:chgData name="Chan Zhi Wen, Ian" userId="10427a44-90a0-4c20-831c-e237817aaaf3" providerId="ADAL" clId="{813A44F7-A997-4C5B-B9B7-D7FF47F24DC2}" dt="2023-03-10T04:07:27.697" v="135" actId="20577"/>
          <ac:spMkLst>
            <pc:docMk/>
            <pc:sldMk cId="3413826437" sldId="662"/>
            <ac:spMk id="23" creationId="{C7938B23-3111-4FBA-A1C1-69578069BF83}"/>
          </ac:spMkLst>
        </pc:spChg>
        <pc:spChg chg="mod">
          <ac:chgData name="Chan Zhi Wen, Ian" userId="10427a44-90a0-4c20-831c-e237817aaaf3" providerId="ADAL" clId="{813A44F7-A997-4C5B-B9B7-D7FF47F24DC2}" dt="2023-03-10T06:10:24.329" v="938" actId="20577"/>
          <ac:spMkLst>
            <pc:docMk/>
            <pc:sldMk cId="3413826437" sldId="662"/>
            <ac:spMk id="30" creationId="{C82EEF77-A95C-4965-8DC9-B56063325FDE}"/>
          </ac:spMkLst>
        </pc:spChg>
        <pc:spChg chg="mod">
          <ac:chgData name="Chan Zhi Wen, Ian" userId="10427a44-90a0-4c20-831c-e237817aaaf3" providerId="ADAL" clId="{813A44F7-A997-4C5B-B9B7-D7FF47F24DC2}" dt="2023-03-10T04:07:30.936" v="136" actId="20577"/>
          <ac:spMkLst>
            <pc:docMk/>
            <pc:sldMk cId="3413826437" sldId="662"/>
            <ac:spMk id="31" creationId="{48DA9C0F-760B-49E6-8E9C-38203261EB4B}"/>
          </ac:spMkLst>
        </pc:spChg>
        <pc:spChg chg="del">
          <ac:chgData name="Chan Zhi Wen, Ian" userId="10427a44-90a0-4c20-831c-e237817aaaf3" providerId="ADAL" clId="{813A44F7-A997-4C5B-B9B7-D7FF47F24DC2}" dt="2023-03-10T04:07:34.031" v="137" actId="478"/>
          <ac:spMkLst>
            <pc:docMk/>
            <pc:sldMk cId="3413826437" sldId="662"/>
            <ac:spMk id="45" creationId="{AA4A498E-E8F4-46B7-BAC9-10B9C69E47BB}"/>
          </ac:spMkLst>
        </pc:spChg>
        <pc:picChg chg="mod">
          <ac:chgData name="Chan Zhi Wen, Ian" userId="10427a44-90a0-4c20-831c-e237817aaaf3" providerId="ADAL" clId="{813A44F7-A997-4C5B-B9B7-D7FF47F24DC2}" dt="2023-03-10T04:06:18.502" v="117" actId="1076"/>
          <ac:picMkLst>
            <pc:docMk/>
            <pc:sldMk cId="3413826437" sldId="662"/>
            <ac:picMk id="4" creationId="{C895208E-650F-E071-F489-1AFC5BAC563C}"/>
          </ac:picMkLst>
        </pc:picChg>
        <pc:picChg chg="mod">
          <ac:chgData name="Chan Zhi Wen, Ian" userId="10427a44-90a0-4c20-831c-e237817aaaf3" providerId="ADAL" clId="{813A44F7-A997-4C5B-B9B7-D7FF47F24DC2}" dt="2023-03-10T04:06:20.766" v="118" actId="1076"/>
          <ac:picMkLst>
            <pc:docMk/>
            <pc:sldMk cId="3413826437" sldId="662"/>
            <ac:picMk id="7" creationId="{7899055C-8E51-14FE-1DA7-A5A331C4740A}"/>
          </ac:picMkLst>
        </pc:picChg>
        <pc:picChg chg="mod">
          <ac:chgData name="Chan Zhi Wen, Ian" userId="10427a44-90a0-4c20-831c-e237817aaaf3" providerId="ADAL" clId="{813A44F7-A997-4C5B-B9B7-D7FF47F24DC2}" dt="2023-03-10T04:06:38.451" v="125" actId="1076"/>
          <ac:picMkLst>
            <pc:docMk/>
            <pc:sldMk cId="3413826437" sldId="662"/>
            <ac:picMk id="9" creationId="{88812197-518F-6B28-0ACF-04B22A2D714A}"/>
          </ac:picMkLst>
        </pc:picChg>
        <pc:picChg chg="mod">
          <ac:chgData name="Chan Zhi Wen, Ian" userId="10427a44-90a0-4c20-831c-e237817aaaf3" providerId="ADAL" clId="{813A44F7-A997-4C5B-B9B7-D7FF47F24DC2}" dt="2023-03-10T04:06:34.919" v="123" actId="1076"/>
          <ac:picMkLst>
            <pc:docMk/>
            <pc:sldMk cId="3413826437" sldId="662"/>
            <ac:picMk id="27" creationId="{12D17EC2-D13F-6EED-49DC-278E7793CBB6}"/>
          </ac:picMkLst>
        </pc:picChg>
        <pc:picChg chg="mod">
          <ac:chgData name="Chan Zhi Wen, Ian" userId="10427a44-90a0-4c20-831c-e237817aaaf3" providerId="ADAL" clId="{813A44F7-A997-4C5B-B9B7-D7FF47F24DC2}" dt="2023-03-10T04:06:50.018" v="126" actId="1076"/>
          <ac:picMkLst>
            <pc:docMk/>
            <pc:sldMk cId="3413826437" sldId="662"/>
            <ac:picMk id="42" creationId="{F08DA1C4-D853-C99F-22F9-CBFF5513AB7B}"/>
          </ac:picMkLst>
        </pc:picChg>
        <pc:picChg chg="mod">
          <ac:chgData name="Chan Zhi Wen, Ian" userId="10427a44-90a0-4c20-831c-e237817aaaf3" providerId="ADAL" clId="{813A44F7-A997-4C5B-B9B7-D7FF47F24DC2}" dt="2023-03-10T04:06:23.704" v="119" actId="1076"/>
          <ac:picMkLst>
            <pc:docMk/>
            <pc:sldMk cId="3413826437" sldId="662"/>
            <ac:picMk id="43" creationId="{F0CC99ED-6121-17FA-9F60-6C6786275A27}"/>
          </ac:picMkLst>
        </pc:picChg>
        <pc:picChg chg="mod">
          <ac:chgData name="Chan Zhi Wen, Ian" userId="10427a44-90a0-4c20-831c-e237817aaaf3" providerId="ADAL" clId="{813A44F7-A997-4C5B-B9B7-D7FF47F24DC2}" dt="2023-03-10T04:06:36.545" v="124" actId="1076"/>
          <ac:picMkLst>
            <pc:docMk/>
            <pc:sldMk cId="3413826437" sldId="662"/>
            <ac:picMk id="46" creationId="{39F33A10-E620-02AD-C879-622D31268DAD}"/>
          </ac:picMkLst>
        </pc:picChg>
      </pc:sldChg>
      <pc:sldChg chg="addSp delSp modSp add mod">
        <pc:chgData name="Chan Zhi Wen, Ian" userId="10427a44-90a0-4c20-831c-e237817aaaf3" providerId="ADAL" clId="{813A44F7-A997-4C5B-B9B7-D7FF47F24DC2}" dt="2023-03-10T07:47:42.350" v="2594" actId="1037"/>
        <pc:sldMkLst>
          <pc:docMk/>
          <pc:sldMk cId="1361884551" sldId="663"/>
        </pc:sldMkLst>
        <pc:spChg chg="mod">
          <ac:chgData name="Chan Zhi Wen, Ian" userId="10427a44-90a0-4c20-831c-e237817aaaf3" providerId="ADAL" clId="{813A44F7-A997-4C5B-B9B7-D7FF47F24DC2}" dt="2023-03-10T07:25:24.124" v="1818" actId="20577"/>
          <ac:spMkLst>
            <pc:docMk/>
            <pc:sldMk cId="1361884551" sldId="663"/>
            <ac:spMk id="2" creationId="{FCF73F3D-7CBD-46D3-AD51-D6E4EA1B7A38}"/>
          </ac:spMkLst>
        </pc:spChg>
        <pc:spChg chg="mod">
          <ac:chgData name="Chan Zhi Wen, Ian" userId="10427a44-90a0-4c20-831c-e237817aaaf3" providerId="ADAL" clId="{813A44F7-A997-4C5B-B9B7-D7FF47F24DC2}" dt="2023-03-10T07:47:30.521" v="2577" actId="20577"/>
          <ac:spMkLst>
            <pc:docMk/>
            <pc:sldMk cId="1361884551" sldId="663"/>
            <ac:spMk id="3" creationId="{E6CD1D97-2687-4B15-BF3D-D09058FCEB2F}"/>
          </ac:spMkLst>
        </pc:spChg>
        <pc:spChg chg="add mod ord">
          <ac:chgData name="Chan Zhi Wen, Ian" userId="10427a44-90a0-4c20-831c-e237817aaaf3" providerId="ADAL" clId="{813A44F7-A997-4C5B-B9B7-D7FF47F24DC2}" dt="2023-03-10T07:47:40.797" v="2591" actId="1037"/>
          <ac:spMkLst>
            <pc:docMk/>
            <pc:sldMk cId="1361884551" sldId="663"/>
            <ac:spMk id="9" creationId="{617BD801-959E-0152-AAC4-59FD7BE3361B}"/>
          </ac:spMkLst>
        </pc:spChg>
        <pc:spChg chg="add mod">
          <ac:chgData name="Chan Zhi Wen, Ian" userId="10427a44-90a0-4c20-831c-e237817aaaf3" providerId="ADAL" clId="{813A44F7-A997-4C5B-B9B7-D7FF47F24DC2}" dt="2023-03-10T07:44:50.280" v="2426" actId="1035"/>
          <ac:spMkLst>
            <pc:docMk/>
            <pc:sldMk cId="1361884551" sldId="663"/>
            <ac:spMk id="10" creationId="{69727EC4-3C1C-FC2C-AE7B-E3DA2CE17630}"/>
          </ac:spMkLst>
        </pc:spChg>
        <pc:spChg chg="add mod">
          <ac:chgData name="Chan Zhi Wen, Ian" userId="10427a44-90a0-4c20-831c-e237817aaaf3" providerId="ADAL" clId="{813A44F7-A997-4C5B-B9B7-D7FF47F24DC2}" dt="2023-03-10T07:47:42.350" v="2594" actId="1037"/>
          <ac:spMkLst>
            <pc:docMk/>
            <pc:sldMk cId="1361884551" sldId="663"/>
            <ac:spMk id="53" creationId="{C61C9BFB-D302-39F7-2268-2F56687C2A3D}"/>
          </ac:spMkLst>
        </pc:spChg>
        <pc:spChg chg="add mod">
          <ac:chgData name="Chan Zhi Wen, Ian" userId="10427a44-90a0-4c20-831c-e237817aaaf3" providerId="ADAL" clId="{813A44F7-A997-4C5B-B9B7-D7FF47F24DC2}" dt="2023-03-10T07:47:40.797" v="2591" actId="1037"/>
          <ac:spMkLst>
            <pc:docMk/>
            <pc:sldMk cId="1361884551" sldId="663"/>
            <ac:spMk id="56" creationId="{DA47141A-2723-DDD1-25ED-1B4DFF65AB11}"/>
          </ac:spMkLst>
        </pc:spChg>
        <pc:spChg chg="add mod">
          <ac:chgData name="Chan Zhi Wen, Ian" userId="10427a44-90a0-4c20-831c-e237817aaaf3" providerId="ADAL" clId="{813A44F7-A997-4C5B-B9B7-D7FF47F24DC2}" dt="2023-03-10T07:44:50.280" v="2426" actId="1035"/>
          <ac:spMkLst>
            <pc:docMk/>
            <pc:sldMk cId="1361884551" sldId="663"/>
            <ac:spMk id="57" creationId="{9665C8C1-8426-5CAD-E1B7-3102C6A4FFFC}"/>
          </ac:spMkLst>
        </pc:spChg>
        <pc:grpChg chg="add del mod">
          <ac:chgData name="Chan Zhi Wen, Ian" userId="10427a44-90a0-4c20-831c-e237817aaaf3" providerId="ADAL" clId="{813A44F7-A997-4C5B-B9B7-D7FF47F24DC2}" dt="2023-03-10T07:36:18.134" v="2147" actId="165"/>
          <ac:grpSpMkLst>
            <pc:docMk/>
            <pc:sldMk cId="1361884551" sldId="663"/>
            <ac:grpSpMk id="49" creationId="{2B4345DD-0CAC-C8ED-22F9-81D9676767E4}"/>
          </ac:grpSpMkLst>
        </pc:grpChg>
        <pc:grpChg chg="add del mod ord">
          <ac:chgData name="Chan Zhi Wen, Ian" userId="10427a44-90a0-4c20-831c-e237817aaaf3" providerId="ADAL" clId="{813A44F7-A997-4C5B-B9B7-D7FF47F24DC2}" dt="2023-03-10T07:42:28.479" v="2245" actId="165"/>
          <ac:grpSpMkLst>
            <pc:docMk/>
            <pc:sldMk cId="1361884551" sldId="663"/>
            <ac:grpSpMk id="55" creationId="{E7B414F2-42EE-E651-A88B-AC67573D81A3}"/>
          </ac:grpSpMkLst>
        </pc:grpChg>
        <pc:graphicFrameChg chg="add mod modGraphic">
          <ac:chgData name="Chan Zhi Wen, Ian" userId="10427a44-90a0-4c20-831c-e237817aaaf3" providerId="ADAL" clId="{813A44F7-A997-4C5B-B9B7-D7FF47F24DC2}" dt="2023-03-10T07:44:50.280" v="2426" actId="1035"/>
          <ac:graphicFrameMkLst>
            <pc:docMk/>
            <pc:sldMk cId="1361884551" sldId="663"/>
            <ac:graphicFrameMk id="11" creationId="{8425709F-07EF-4DC9-08A2-39A734DBD380}"/>
          </ac:graphicFrameMkLst>
        </pc:graphicFrameChg>
        <pc:graphicFrameChg chg="add mod ord modGraphic">
          <ac:chgData name="Chan Zhi Wen, Ian" userId="10427a44-90a0-4c20-831c-e237817aaaf3" providerId="ADAL" clId="{813A44F7-A997-4C5B-B9B7-D7FF47F24DC2}" dt="2023-03-10T07:47:40.797" v="2591" actId="1037"/>
          <ac:graphicFrameMkLst>
            <pc:docMk/>
            <pc:sldMk cId="1361884551" sldId="663"/>
            <ac:graphicFrameMk id="41" creationId="{8D88DAD5-0B06-6A56-960D-06455ADB62CF}"/>
          </ac:graphicFrameMkLst>
        </pc:graphicFrameChg>
        <pc:picChg chg="add mod ord">
          <ac:chgData name="Chan Zhi Wen, Ian" userId="10427a44-90a0-4c20-831c-e237817aaaf3" providerId="ADAL" clId="{813A44F7-A997-4C5B-B9B7-D7FF47F24DC2}" dt="2023-03-10T07:47:40.797" v="2591" actId="1037"/>
          <ac:picMkLst>
            <pc:docMk/>
            <pc:sldMk cId="1361884551" sldId="663"/>
            <ac:picMk id="6" creationId="{3997CFB1-6EC2-5177-2E0A-14B55050C82B}"/>
          </ac:picMkLst>
        </pc:picChg>
        <pc:picChg chg="add mod">
          <ac:chgData name="Chan Zhi Wen, Ian" userId="10427a44-90a0-4c20-831c-e237817aaaf3" providerId="ADAL" clId="{813A44F7-A997-4C5B-B9B7-D7FF47F24DC2}" dt="2023-03-10T07:44:50.280" v="2426" actId="1035"/>
          <ac:picMkLst>
            <pc:docMk/>
            <pc:sldMk cId="1361884551" sldId="663"/>
            <ac:picMk id="8" creationId="{16F68F01-F612-DEE1-5F54-B2634A0F7285}"/>
          </ac:picMkLst>
        </pc:picChg>
        <pc:picChg chg="add del mod">
          <ac:chgData name="Chan Zhi Wen, Ian" userId="10427a44-90a0-4c20-831c-e237817aaaf3" providerId="ADAL" clId="{813A44F7-A997-4C5B-B9B7-D7FF47F24DC2}" dt="2023-03-10T07:42:08.019" v="2242"/>
          <ac:picMkLst>
            <pc:docMk/>
            <pc:sldMk cId="1361884551" sldId="663"/>
            <ac:picMk id="54" creationId="{4BDD5E3A-7EB3-5302-2275-7585B0BCA1FF}"/>
          </ac:picMkLst>
        </pc:picChg>
        <pc:cxnChg chg="add mod">
          <ac:chgData name="Chan Zhi Wen, Ian" userId="10427a44-90a0-4c20-831c-e237817aaaf3" providerId="ADAL" clId="{813A44F7-A997-4C5B-B9B7-D7FF47F24DC2}" dt="2023-03-10T07:44:50.280" v="2426" actId="1035"/>
          <ac:cxnSpMkLst>
            <pc:docMk/>
            <pc:sldMk cId="1361884551" sldId="663"/>
            <ac:cxnSpMk id="13" creationId="{CEFC8486-669D-DE79-7A1A-5219ED9E2D29}"/>
          </ac:cxnSpMkLst>
        </pc:cxnChg>
        <pc:cxnChg chg="add mod">
          <ac:chgData name="Chan Zhi Wen, Ian" userId="10427a44-90a0-4c20-831c-e237817aaaf3" providerId="ADAL" clId="{813A44F7-A997-4C5B-B9B7-D7FF47F24DC2}" dt="2023-03-10T07:44:50.280" v="2426" actId="1035"/>
          <ac:cxnSpMkLst>
            <pc:docMk/>
            <pc:sldMk cId="1361884551" sldId="663"/>
            <ac:cxnSpMk id="15" creationId="{B01F3FCE-79CD-792D-3313-0CB779CF4C06}"/>
          </ac:cxnSpMkLst>
        </pc:cxnChg>
        <pc:cxnChg chg="add mod">
          <ac:chgData name="Chan Zhi Wen, Ian" userId="10427a44-90a0-4c20-831c-e237817aaaf3" providerId="ADAL" clId="{813A44F7-A997-4C5B-B9B7-D7FF47F24DC2}" dt="2023-03-10T07:44:50.280" v="2426" actId="1035"/>
          <ac:cxnSpMkLst>
            <pc:docMk/>
            <pc:sldMk cId="1361884551" sldId="663"/>
            <ac:cxnSpMk id="17" creationId="{7E4CBA2B-04FA-022F-DFD1-3F25844219AA}"/>
          </ac:cxnSpMkLst>
        </pc:cxnChg>
        <pc:cxnChg chg="add mod">
          <ac:chgData name="Chan Zhi Wen, Ian" userId="10427a44-90a0-4c20-831c-e237817aaaf3" providerId="ADAL" clId="{813A44F7-A997-4C5B-B9B7-D7FF47F24DC2}" dt="2023-03-10T07:44:50.280" v="2426" actId="1035"/>
          <ac:cxnSpMkLst>
            <pc:docMk/>
            <pc:sldMk cId="1361884551" sldId="663"/>
            <ac:cxnSpMk id="19" creationId="{59FFA6CE-B7E7-90CC-7DB4-53F0120E76CD}"/>
          </ac:cxnSpMkLst>
        </pc:cxnChg>
        <pc:cxnChg chg="add mod">
          <ac:chgData name="Chan Zhi Wen, Ian" userId="10427a44-90a0-4c20-831c-e237817aaaf3" providerId="ADAL" clId="{813A44F7-A997-4C5B-B9B7-D7FF47F24DC2}" dt="2023-03-10T07:44:50.280" v="2426" actId="1035"/>
          <ac:cxnSpMkLst>
            <pc:docMk/>
            <pc:sldMk cId="1361884551" sldId="663"/>
            <ac:cxnSpMk id="21" creationId="{99BE94D7-14EE-9442-05A2-44D8D5176424}"/>
          </ac:cxnSpMkLst>
        </pc:cxnChg>
        <pc:cxnChg chg="add mod">
          <ac:chgData name="Chan Zhi Wen, Ian" userId="10427a44-90a0-4c20-831c-e237817aaaf3" providerId="ADAL" clId="{813A44F7-A997-4C5B-B9B7-D7FF47F24DC2}" dt="2023-03-10T07:44:50.280" v="2426" actId="1035"/>
          <ac:cxnSpMkLst>
            <pc:docMk/>
            <pc:sldMk cId="1361884551" sldId="663"/>
            <ac:cxnSpMk id="23" creationId="{54734BA6-ADCF-4A0D-DE62-36B4041FEB7F}"/>
          </ac:cxnSpMkLst>
        </pc:cxnChg>
        <pc:cxnChg chg="add mod">
          <ac:chgData name="Chan Zhi Wen, Ian" userId="10427a44-90a0-4c20-831c-e237817aaaf3" providerId="ADAL" clId="{813A44F7-A997-4C5B-B9B7-D7FF47F24DC2}" dt="2023-03-10T07:44:50.280" v="2426" actId="1035"/>
          <ac:cxnSpMkLst>
            <pc:docMk/>
            <pc:sldMk cId="1361884551" sldId="663"/>
            <ac:cxnSpMk id="25" creationId="{95E76F93-6689-69EC-B577-AD0ACA63AC8B}"/>
          </ac:cxnSpMkLst>
        </pc:cxnChg>
        <pc:cxnChg chg="add mod topLvl">
          <ac:chgData name="Chan Zhi Wen, Ian" userId="10427a44-90a0-4c20-831c-e237817aaaf3" providerId="ADAL" clId="{813A44F7-A997-4C5B-B9B7-D7FF47F24DC2}" dt="2023-03-10T07:47:40.797" v="2591" actId="1037"/>
          <ac:cxnSpMkLst>
            <pc:docMk/>
            <pc:sldMk cId="1361884551" sldId="663"/>
            <ac:cxnSpMk id="42" creationId="{B4C4A252-BEAB-523B-A1E8-53D58D04DCB8}"/>
          </ac:cxnSpMkLst>
        </pc:cxnChg>
        <pc:cxnChg chg="add mod topLvl">
          <ac:chgData name="Chan Zhi Wen, Ian" userId="10427a44-90a0-4c20-831c-e237817aaaf3" providerId="ADAL" clId="{813A44F7-A997-4C5B-B9B7-D7FF47F24DC2}" dt="2023-03-10T07:47:40.797" v="2591" actId="1037"/>
          <ac:cxnSpMkLst>
            <pc:docMk/>
            <pc:sldMk cId="1361884551" sldId="663"/>
            <ac:cxnSpMk id="43" creationId="{C62ADF58-DB2E-BFAD-DA9A-1C82ECEBB339}"/>
          </ac:cxnSpMkLst>
        </pc:cxnChg>
        <pc:cxnChg chg="add mod topLvl">
          <ac:chgData name="Chan Zhi Wen, Ian" userId="10427a44-90a0-4c20-831c-e237817aaaf3" providerId="ADAL" clId="{813A44F7-A997-4C5B-B9B7-D7FF47F24DC2}" dt="2023-03-10T07:47:40.797" v="2591" actId="1037"/>
          <ac:cxnSpMkLst>
            <pc:docMk/>
            <pc:sldMk cId="1361884551" sldId="663"/>
            <ac:cxnSpMk id="44" creationId="{CE260E7F-5A4C-91B9-5761-8CE4321CCC58}"/>
          </ac:cxnSpMkLst>
        </pc:cxnChg>
        <pc:cxnChg chg="add mod topLvl">
          <ac:chgData name="Chan Zhi Wen, Ian" userId="10427a44-90a0-4c20-831c-e237817aaaf3" providerId="ADAL" clId="{813A44F7-A997-4C5B-B9B7-D7FF47F24DC2}" dt="2023-03-10T07:47:40.797" v="2591" actId="1037"/>
          <ac:cxnSpMkLst>
            <pc:docMk/>
            <pc:sldMk cId="1361884551" sldId="663"/>
            <ac:cxnSpMk id="45" creationId="{6D98491D-93BA-A0EB-C3DE-7EEEE3F97B12}"/>
          </ac:cxnSpMkLst>
        </pc:cxnChg>
        <pc:cxnChg chg="add mod topLvl">
          <ac:chgData name="Chan Zhi Wen, Ian" userId="10427a44-90a0-4c20-831c-e237817aaaf3" providerId="ADAL" clId="{813A44F7-A997-4C5B-B9B7-D7FF47F24DC2}" dt="2023-03-10T07:47:40.797" v="2591" actId="1037"/>
          <ac:cxnSpMkLst>
            <pc:docMk/>
            <pc:sldMk cId="1361884551" sldId="663"/>
            <ac:cxnSpMk id="46" creationId="{6C4FCBDD-E963-CA02-4F2A-8E3DD51F47E2}"/>
          </ac:cxnSpMkLst>
        </pc:cxnChg>
        <pc:cxnChg chg="add mod topLvl">
          <ac:chgData name="Chan Zhi Wen, Ian" userId="10427a44-90a0-4c20-831c-e237817aaaf3" providerId="ADAL" clId="{813A44F7-A997-4C5B-B9B7-D7FF47F24DC2}" dt="2023-03-10T07:47:40.797" v="2591" actId="1037"/>
          <ac:cxnSpMkLst>
            <pc:docMk/>
            <pc:sldMk cId="1361884551" sldId="663"/>
            <ac:cxnSpMk id="47" creationId="{C9EAE813-77F1-6169-0669-37AA2C3C752F}"/>
          </ac:cxnSpMkLst>
        </pc:cxnChg>
        <pc:cxnChg chg="add mod topLvl">
          <ac:chgData name="Chan Zhi Wen, Ian" userId="10427a44-90a0-4c20-831c-e237817aaaf3" providerId="ADAL" clId="{813A44F7-A997-4C5B-B9B7-D7FF47F24DC2}" dt="2023-03-10T07:47:40.797" v="2591" actId="1037"/>
          <ac:cxnSpMkLst>
            <pc:docMk/>
            <pc:sldMk cId="1361884551" sldId="663"/>
            <ac:cxnSpMk id="48" creationId="{DEA9DF55-7255-CF06-954B-41075C09D91E}"/>
          </ac:cxnSpMkLst>
        </pc:cxnChg>
      </pc:sldChg>
    </pc:docChg>
  </pc:docChgLst>
  <pc:docChgLst>
    <pc:chgData name="Chan Zhi Wen, Ian" userId="10427a44-90a0-4c20-831c-e237817aaaf3" providerId="ADAL" clId="{9A6E9DCF-A553-4D1E-8952-D5AA17A19F0F}"/>
    <pc:docChg chg="custSel addSld delSld modSld">
      <pc:chgData name="Chan Zhi Wen, Ian" userId="10427a44-90a0-4c20-831c-e237817aaaf3" providerId="ADAL" clId="{9A6E9DCF-A553-4D1E-8952-D5AA17A19F0F}" dt="2023-03-10T08:40:50.527" v="85"/>
      <pc:docMkLst>
        <pc:docMk/>
      </pc:docMkLst>
      <pc:sldChg chg="del">
        <pc:chgData name="Chan Zhi Wen, Ian" userId="10427a44-90a0-4c20-831c-e237817aaaf3" providerId="ADAL" clId="{9A6E9DCF-A553-4D1E-8952-D5AA17A19F0F}" dt="2023-03-10T07:49:53.626" v="3" actId="47"/>
        <pc:sldMkLst>
          <pc:docMk/>
          <pc:sldMk cId="3366217608" sldId="409"/>
        </pc:sldMkLst>
      </pc:sldChg>
      <pc:sldChg chg="del">
        <pc:chgData name="Chan Zhi Wen, Ian" userId="10427a44-90a0-4c20-831c-e237817aaaf3" providerId="ADAL" clId="{9A6E9DCF-A553-4D1E-8952-D5AA17A19F0F}" dt="2023-03-10T07:49:43.781" v="1" actId="47"/>
        <pc:sldMkLst>
          <pc:docMk/>
          <pc:sldMk cId="1832318327" sldId="440"/>
        </pc:sldMkLst>
      </pc:sldChg>
      <pc:sldChg chg="addSp modSp mod modNotesTx">
        <pc:chgData name="Chan Zhi Wen, Ian" userId="10427a44-90a0-4c20-831c-e237817aaaf3" providerId="ADAL" clId="{9A6E9DCF-A553-4D1E-8952-D5AA17A19F0F}" dt="2023-03-10T08:39:31.652" v="74" actId="20577"/>
        <pc:sldMkLst>
          <pc:docMk/>
          <pc:sldMk cId="1649224847" sldId="523"/>
        </pc:sldMkLst>
        <pc:spChg chg="mod">
          <ac:chgData name="Chan Zhi Wen, Ian" userId="10427a44-90a0-4c20-831c-e237817aaaf3" providerId="ADAL" clId="{9A6E9DCF-A553-4D1E-8952-D5AA17A19F0F}" dt="2023-03-10T08:39:31.652" v="74" actId="20577"/>
          <ac:spMkLst>
            <pc:docMk/>
            <pc:sldMk cId="1649224847" sldId="523"/>
            <ac:spMk id="3" creationId="{E6CD1D97-2687-4B15-BF3D-D09058FCEB2F}"/>
          </ac:spMkLst>
        </pc:spChg>
        <pc:spChg chg="add mod">
          <ac:chgData name="Chan Zhi Wen, Ian" userId="10427a44-90a0-4c20-831c-e237817aaaf3" providerId="ADAL" clId="{9A6E9DCF-A553-4D1E-8952-D5AA17A19F0F}" dt="2023-03-10T08:39:28.595" v="69"/>
          <ac:spMkLst>
            <pc:docMk/>
            <pc:sldMk cId="1649224847" sldId="523"/>
            <ac:spMk id="4" creationId="{FC3BB410-FDAB-51B9-931A-2686BCC51447}"/>
          </ac:spMkLst>
        </pc:spChg>
      </pc:sldChg>
      <pc:sldChg chg="addSp delSp modSp mod modNotesTx">
        <pc:chgData name="Chan Zhi Wen, Ian" userId="10427a44-90a0-4c20-831c-e237817aaaf3" providerId="ADAL" clId="{9A6E9DCF-A553-4D1E-8952-D5AA17A19F0F}" dt="2023-03-10T08:40:50.527" v="85"/>
        <pc:sldMkLst>
          <pc:docMk/>
          <pc:sldMk cId="3917689400" sldId="524"/>
        </pc:sldMkLst>
        <pc:spChg chg="mod">
          <ac:chgData name="Chan Zhi Wen, Ian" userId="10427a44-90a0-4c20-831c-e237817aaaf3" providerId="ADAL" clId="{9A6E9DCF-A553-4D1E-8952-D5AA17A19F0F}" dt="2023-03-10T08:40:20.268" v="80" actId="20577"/>
          <ac:spMkLst>
            <pc:docMk/>
            <pc:sldMk cId="3917689400" sldId="524"/>
            <ac:spMk id="3" creationId="{E6CD1D97-2687-4B15-BF3D-D09058FCEB2F}"/>
          </ac:spMkLst>
        </pc:spChg>
        <pc:spChg chg="add del mod">
          <ac:chgData name="Chan Zhi Wen, Ian" userId="10427a44-90a0-4c20-831c-e237817aaaf3" providerId="ADAL" clId="{9A6E9DCF-A553-4D1E-8952-D5AA17A19F0F}" dt="2023-03-10T08:40:17.777" v="75" actId="478"/>
          <ac:spMkLst>
            <pc:docMk/>
            <pc:sldMk cId="3917689400" sldId="524"/>
            <ac:spMk id="4" creationId="{5D0AF439-E9E3-D904-B47E-B8CFC1B2D0D4}"/>
          </ac:spMkLst>
        </pc:spChg>
        <pc:picChg chg="add mod">
          <ac:chgData name="Chan Zhi Wen, Ian" userId="10427a44-90a0-4c20-831c-e237817aaaf3" providerId="ADAL" clId="{9A6E9DCF-A553-4D1E-8952-D5AA17A19F0F}" dt="2023-03-10T08:40:50.527" v="85"/>
          <ac:picMkLst>
            <pc:docMk/>
            <pc:sldMk cId="3917689400" sldId="524"/>
            <ac:picMk id="6" creationId="{1F81ED5C-E873-B924-393F-9A79B0F7D39D}"/>
          </ac:picMkLst>
        </pc:picChg>
        <pc:picChg chg="del mod">
          <ac:chgData name="Chan Zhi Wen, Ian" userId="10427a44-90a0-4c20-831c-e237817aaaf3" providerId="ADAL" clId="{9A6E9DCF-A553-4D1E-8952-D5AA17A19F0F}" dt="2023-03-10T08:40:50.275" v="84" actId="478"/>
          <ac:picMkLst>
            <pc:docMk/>
            <pc:sldMk cId="3917689400" sldId="524"/>
            <ac:picMk id="7" creationId="{D71EEA4C-83A8-B2B2-EB29-BC6E7DB3C6D7}"/>
          </ac:picMkLst>
        </pc:picChg>
      </pc:sldChg>
      <pc:sldChg chg="del">
        <pc:chgData name="Chan Zhi Wen, Ian" userId="10427a44-90a0-4c20-831c-e237817aaaf3" providerId="ADAL" clId="{9A6E9DCF-A553-4D1E-8952-D5AA17A19F0F}" dt="2023-03-10T07:50:00.383" v="5" actId="47"/>
        <pc:sldMkLst>
          <pc:docMk/>
          <pc:sldMk cId="3549546962" sldId="525"/>
        </pc:sldMkLst>
      </pc:sldChg>
      <pc:sldChg chg="del">
        <pc:chgData name="Chan Zhi Wen, Ian" userId="10427a44-90a0-4c20-831c-e237817aaaf3" providerId="ADAL" clId="{9A6E9DCF-A553-4D1E-8952-D5AA17A19F0F}" dt="2023-03-10T07:49:43.781" v="1" actId="47"/>
        <pc:sldMkLst>
          <pc:docMk/>
          <pc:sldMk cId="1848415979" sldId="533"/>
        </pc:sldMkLst>
      </pc:sldChg>
      <pc:sldChg chg="del">
        <pc:chgData name="Chan Zhi Wen, Ian" userId="10427a44-90a0-4c20-831c-e237817aaaf3" providerId="ADAL" clId="{9A6E9DCF-A553-4D1E-8952-D5AA17A19F0F}" dt="2023-03-10T07:49:43.781" v="1" actId="47"/>
        <pc:sldMkLst>
          <pc:docMk/>
          <pc:sldMk cId="1680203948" sldId="534"/>
        </pc:sldMkLst>
      </pc:sldChg>
      <pc:sldChg chg="del">
        <pc:chgData name="Chan Zhi Wen, Ian" userId="10427a44-90a0-4c20-831c-e237817aaaf3" providerId="ADAL" clId="{9A6E9DCF-A553-4D1E-8952-D5AA17A19F0F}" dt="2023-03-10T07:49:43.781" v="1" actId="47"/>
        <pc:sldMkLst>
          <pc:docMk/>
          <pc:sldMk cId="1857132561" sldId="535"/>
        </pc:sldMkLst>
      </pc:sldChg>
      <pc:sldChg chg="del">
        <pc:chgData name="Chan Zhi Wen, Ian" userId="10427a44-90a0-4c20-831c-e237817aaaf3" providerId="ADAL" clId="{9A6E9DCF-A553-4D1E-8952-D5AA17A19F0F}" dt="2023-03-10T07:49:43.781" v="1" actId="47"/>
        <pc:sldMkLst>
          <pc:docMk/>
          <pc:sldMk cId="2029935139" sldId="536"/>
        </pc:sldMkLst>
      </pc:sldChg>
      <pc:sldChg chg="del">
        <pc:chgData name="Chan Zhi Wen, Ian" userId="10427a44-90a0-4c20-831c-e237817aaaf3" providerId="ADAL" clId="{9A6E9DCF-A553-4D1E-8952-D5AA17A19F0F}" dt="2023-03-10T07:49:53.626" v="3" actId="47"/>
        <pc:sldMkLst>
          <pc:docMk/>
          <pc:sldMk cId="2347271632" sldId="537"/>
        </pc:sldMkLst>
      </pc:sldChg>
      <pc:sldChg chg="del">
        <pc:chgData name="Chan Zhi Wen, Ian" userId="10427a44-90a0-4c20-831c-e237817aaaf3" providerId="ADAL" clId="{9A6E9DCF-A553-4D1E-8952-D5AA17A19F0F}" dt="2023-03-10T07:49:53.626" v="3" actId="47"/>
        <pc:sldMkLst>
          <pc:docMk/>
          <pc:sldMk cId="2624733965" sldId="538"/>
        </pc:sldMkLst>
      </pc:sldChg>
      <pc:sldChg chg="del">
        <pc:chgData name="Chan Zhi Wen, Ian" userId="10427a44-90a0-4c20-831c-e237817aaaf3" providerId="ADAL" clId="{9A6E9DCF-A553-4D1E-8952-D5AA17A19F0F}" dt="2023-03-10T07:49:53.626" v="3" actId="47"/>
        <pc:sldMkLst>
          <pc:docMk/>
          <pc:sldMk cId="3182154350" sldId="539"/>
        </pc:sldMkLst>
      </pc:sldChg>
      <pc:sldChg chg="del">
        <pc:chgData name="Chan Zhi Wen, Ian" userId="10427a44-90a0-4c20-831c-e237817aaaf3" providerId="ADAL" clId="{9A6E9DCF-A553-4D1E-8952-D5AA17A19F0F}" dt="2023-03-10T07:49:53.626" v="3" actId="47"/>
        <pc:sldMkLst>
          <pc:docMk/>
          <pc:sldMk cId="1967206375" sldId="540"/>
        </pc:sldMkLst>
      </pc:sldChg>
      <pc:sldChg chg="del">
        <pc:chgData name="Chan Zhi Wen, Ian" userId="10427a44-90a0-4c20-831c-e237817aaaf3" providerId="ADAL" clId="{9A6E9DCF-A553-4D1E-8952-D5AA17A19F0F}" dt="2023-03-10T07:50:00.383" v="5" actId="47"/>
        <pc:sldMkLst>
          <pc:docMk/>
          <pc:sldMk cId="919373993" sldId="545"/>
        </pc:sldMkLst>
      </pc:sldChg>
      <pc:sldChg chg="del">
        <pc:chgData name="Chan Zhi Wen, Ian" userId="10427a44-90a0-4c20-831c-e237817aaaf3" providerId="ADAL" clId="{9A6E9DCF-A553-4D1E-8952-D5AA17A19F0F}" dt="2023-03-10T07:49:47.318" v="2" actId="47"/>
        <pc:sldMkLst>
          <pc:docMk/>
          <pc:sldMk cId="48240253" sldId="654"/>
        </pc:sldMkLst>
      </pc:sldChg>
      <pc:sldChg chg="del">
        <pc:chgData name="Chan Zhi Wen, Ian" userId="10427a44-90a0-4c20-831c-e237817aaaf3" providerId="ADAL" clId="{9A6E9DCF-A553-4D1E-8952-D5AA17A19F0F}" dt="2023-03-10T07:49:56.942" v="4" actId="47"/>
        <pc:sldMkLst>
          <pc:docMk/>
          <pc:sldMk cId="2268897658" sldId="655"/>
        </pc:sldMkLst>
      </pc:sldChg>
      <pc:sldChg chg="del">
        <pc:chgData name="Chan Zhi Wen, Ian" userId="10427a44-90a0-4c20-831c-e237817aaaf3" providerId="ADAL" clId="{9A6E9DCF-A553-4D1E-8952-D5AA17A19F0F}" dt="2023-03-10T08:35:57.123" v="7" actId="47"/>
        <pc:sldMkLst>
          <pc:docMk/>
          <pc:sldMk cId="2636469557" sldId="657"/>
        </pc:sldMkLst>
      </pc:sldChg>
      <pc:sldChg chg="add del">
        <pc:chgData name="Chan Zhi Wen, Ian" userId="10427a44-90a0-4c20-831c-e237817aaaf3" providerId="ADAL" clId="{9A6E9DCF-A553-4D1E-8952-D5AA17A19F0F}" dt="2023-03-10T07:50:33.467" v="6"/>
        <pc:sldMkLst>
          <pc:docMk/>
          <pc:sldMk cId="2466921095" sldId="6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114EFB-6F1F-4EC0-9143-ED7831031714}" type="datetimeFigureOut">
              <a:rPr lang="en-SG" smtClean="0"/>
              <a:t>10/3/2023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8E070-4C2A-4A59-A0BC-F943F128A76C}" type="slidenum">
              <a:rPr lang="en-SG" smtClean="0"/>
              <a:t>‹#›</a:t>
            </a:fld>
            <a:endParaRPr lang="en-SG"/>
          </a:p>
        </p:txBody>
      </p:sp>
    </p:spTree>
    <p:extLst>
      <p:ext uri="{BB962C8B-B14F-4D97-AF65-F5344CB8AC3E}">
        <p14:creationId xmlns:p14="http://schemas.microsoft.com/office/powerpoint/2010/main" val="372146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“family=gamma” should be “family=Gamma”</a:t>
            </a:r>
            <a:endParaRPr lang="en-SG" dirty="0"/>
          </a:p>
        </p:txBody>
      </p:sp>
      <p:sp>
        <p:nvSpPr>
          <p:cNvPr id="4" name="Slide Number Placeholder 3"/>
          <p:cNvSpPr>
            <a:spLocks noGrp="1"/>
          </p:cNvSpPr>
          <p:nvPr>
            <p:ph type="sldNum" sz="quarter" idx="5"/>
          </p:nvPr>
        </p:nvSpPr>
        <p:spPr/>
        <p:txBody>
          <a:bodyPr/>
          <a:lstStyle/>
          <a:p>
            <a:fld id="{2E68E070-4C2A-4A59-A0BC-F943F128A76C}" type="slidenum">
              <a:rPr lang="en-SG" smtClean="0"/>
              <a:t>11</a:t>
            </a:fld>
            <a:endParaRPr lang="en-SG"/>
          </a:p>
        </p:txBody>
      </p:sp>
    </p:spTree>
    <p:extLst>
      <p:ext uri="{BB962C8B-B14F-4D97-AF65-F5344CB8AC3E}">
        <p14:creationId xmlns:p14="http://schemas.microsoft.com/office/powerpoint/2010/main" val="4198553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2E68E070-4C2A-4A59-A0BC-F943F128A76C}" type="slidenum">
              <a:rPr lang="en-SG" smtClean="0"/>
              <a:t>21</a:t>
            </a:fld>
            <a:endParaRPr lang="en-SG"/>
          </a:p>
        </p:txBody>
      </p:sp>
    </p:spTree>
    <p:extLst>
      <p:ext uri="{BB962C8B-B14F-4D97-AF65-F5344CB8AC3E}">
        <p14:creationId xmlns:p14="http://schemas.microsoft.com/office/powerpoint/2010/main" val="1799021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2E68E070-4C2A-4A59-A0BC-F943F128A76C}" type="slidenum">
              <a:rPr lang="en-SG" smtClean="0"/>
              <a:t>22</a:t>
            </a:fld>
            <a:endParaRPr lang="en-SG"/>
          </a:p>
        </p:txBody>
      </p:sp>
    </p:spTree>
    <p:extLst>
      <p:ext uri="{BB962C8B-B14F-4D97-AF65-F5344CB8AC3E}">
        <p14:creationId xmlns:p14="http://schemas.microsoft.com/office/powerpoint/2010/main" val="1314002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2E68E070-4C2A-4A59-A0BC-F943F128A76C}" type="slidenum">
              <a:rPr lang="en-SG" smtClean="0"/>
              <a:t>23</a:t>
            </a:fld>
            <a:endParaRPr lang="en-SG"/>
          </a:p>
        </p:txBody>
      </p:sp>
    </p:spTree>
    <p:extLst>
      <p:ext uri="{BB962C8B-B14F-4D97-AF65-F5344CB8AC3E}">
        <p14:creationId xmlns:p14="http://schemas.microsoft.com/office/powerpoint/2010/main" val="1662222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“family=</a:t>
            </a:r>
            <a:r>
              <a:rPr lang="en-US" dirty="0" err="1"/>
              <a:t>quasipoisson</a:t>
            </a:r>
            <a:r>
              <a:rPr lang="en-US" dirty="0"/>
              <a:t>” should be “family=</a:t>
            </a:r>
            <a:r>
              <a:rPr lang="en-US" dirty="0" err="1"/>
              <a:t>poisson</a:t>
            </a:r>
            <a:r>
              <a:rPr lang="en-US" dirty="0"/>
              <a:t>”</a:t>
            </a:r>
            <a:endParaRPr lang="en-SG" dirty="0"/>
          </a:p>
        </p:txBody>
      </p:sp>
      <p:sp>
        <p:nvSpPr>
          <p:cNvPr id="4" name="Slide Number Placeholder 3"/>
          <p:cNvSpPr>
            <a:spLocks noGrp="1"/>
          </p:cNvSpPr>
          <p:nvPr>
            <p:ph type="sldNum" sz="quarter" idx="5"/>
          </p:nvPr>
        </p:nvSpPr>
        <p:spPr/>
        <p:txBody>
          <a:bodyPr/>
          <a:lstStyle/>
          <a:p>
            <a:fld id="{2E68E070-4C2A-4A59-A0BC-F943F128A76C}" type="slidenum">
              <a:rPr lang="en-SG" smtClean="0"/>
              <a:t>28</a:t>
            </a:fld>
            <a:endParaRPr lang="en-SG"/>
          </a:p>
        </p:txBody>
      </p:sp>
    </p:spTree>
    <p:extLst>
      <p:ext uri="{BB962C8B-B14F-4D97-AF65-F5344CB8AC3E}">
        <p14:creationId xmlns:p14="http://schemas.microsoft.com/office/powerpoint/2010/main" val="401589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2E68E070-4C2A-4A59-A0BC-F943F128A76C}" type="slidenum">
              <a:rPr lang="en-SG" smtClean="0"/>
              <a:t>31</a:t>
            </a:fld>
            <a:endParaRPr lang="en-SG"/>
          </a:p>
        </p:txBody>
      </p:sp>
    </p:spTree>
    <p:extLst>
      <p:ext uri="{BB962C8B-B14F-4D97-AF65-F5344CB8AC3E}">
        <p14:creationId xmlns:p14="http://schemas.microsoft.com/office/powerpoint/2010/main" val="2117197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0FAC-6FB8-44E4-A6B7-ABB18B1879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DA37A81D-610D-401C-81CB-33A81A6BE6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31C330B9-DFE2-4023-AAC8-29E3FF75EDB3}"/>
              </a:ext>
            </a:extLst>
          </p:cNvPr>
          <p:cNvSpPr>
            <a:spLocks noGrp="1"/>
          </p:cNvSpPr>
          <p:nvPr>
            <p:ph type="dt" sz="half" idx="10"/>
          </p:nvPr>
        </p:nvSpPr>
        <p:spPr/>
        <p:txBody>
          <a:bodyPr/>
          <a:lstStyle/>
          <a:p>
            <a:fld id="{C233E8FA-765D-43AC-9581-E4BA951905BD}" type="datetimeFigureOut">
              <a:rPr lang="en-SG" smtClean="0"/>
              <a:t>10/3/2023</a:t>
            </a:fld>
            <a:endParaRPr lang="en-SG"/>
          </a:p>
        </p:txBody>
      </p:sp>
      <p:sp>
        <p:nvSpPr>
          <p:cNvPr id="5" name="Footer Placeholder 4">
            <a:extLst>
              <a:ext uri="{FF2B5EF4-FFF2-40B4-BE49-F238E27FC236}">
                <a16:creationId xmlns:a16="http://schemas.microsoft.com/office/drawing/2014/main" id="{72F60E6F-8AA8-446A-B92A-5E7F6A28064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1811487-56D2-4038-AAE9-6B04F269C8AA}"/>
              </a:ext>
            </a:extLst>
          </p:cNvPr>
          <p:cNvSpPr>
            <a:spLocks noGrp="1"/>
          </p:cNvSpPr>
          <p:nvPr>
            <p:ph type="sldNum" sz="quarter" idx="12"/>
          </p:nvPr>
        </p:nvSpPr>
        <p:spPr/>
        <p:txBody>
          <a:bodyPr/>
          <a:lstStyle/>
          <a:p>
            <a:fld id="{22ED52BF-7FCA-4473-BF5B-F54186FD57EF}" type="slidenum">
              <a:rPr lang="en-SG" smtClean="0"/>
              <a:t>‹#›</a:t>
            </a:fld>
            <a:endParaRPr lang="en-SG"/>
          </a:p>
        </p:txBody>
      </p:sp>
    </p:spTree>
    <p:extLst>
      <p:ext uri="{BB962C8B-B14F-4D97-AF65-F5344CB8AC3E}">
        <p14:creationId xmlns:p14="http://schemas.microsoft.com/office/powerpoint/2010/main" val="2991225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2E15-58AD-4D4E-8C3C-62F8A632F17F}"/>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5B4B842-33E3-4BFC-9D34-3C690038D0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630D858-BB97-4C42-B8B6-0B181E658962}"/>
              </a:ext>
            </a:extLst>
          </p:cNvPr>
          <p:cNvSpPr>
            <a:spLocks noGrp="1"/>
          </p:cNvSpPr>
          <p:nvPr>
            <p:ph type="dt" sz="half" idx="10"/>
          </p:nvPr>
        </p:nvSpPr>
        <p:spPr/>
        <p:txBody>
          <a:bodyPr/>
          <a:lstStyle/>
          <a:p>
            <a:fld id="{C233E8FA-765D-43AC-9581-E4BA951905BD}" type="datetimeFigureOut">
              <a:rPr lang="en-SG" smtClean="0"/>
              <a:t>10/3/2023</a:t>
            </a:fld>
            <a:endParaRPr lang="en-SG"/>
          </a:p>
        </p:txBody>
      </p:sp>
      <p:sp>
        <p:nvSpPr>
          <p:cNvPr id="5" name="Footer Placeholder 4">
            <a:extLst>
              <a:ext uri="{FF2B5EF4-FFF2-40B4-BE49-F238E27FC236}">
                <a16:creationId xmlns:a16="http://schemas.microsoft.com/office/drawing/2014/main" id="{9ECE7E44-E0A4-497E-97CE-F576C85F374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6977024-03C5-42DD-80A9-CC904FBA4B52}"/>
              </a:ext>
            </a:extLst>
          </p:cNvPr>
          <p:cNvSpPr>
            <a:spLocks noGrp="1"/>
          </p:cNvSpPr>
          <p:nvPr>
            <p:ph type="sldNum" sz="quarter" idx="12"/>
          </p:nvPr>
        </p:nvSpPr>
        <p:spPr/>
        <p:txBody>
          <a:bodyPr/>
          <a:lstStyle/>
          <a:p>
            <a:fld id="{22ED52BF-7FCA-4473-BF5B-F54186FD57EF}" type="slidenum">
              <a:rPr lang="en-SG" smtClean="0"/>
              <a:t>‹#›</a:t>
            </a:fld>
            <a:endParaRPr lang="en-SG"/>
          </a:p>
        </p:txBody>
      </p:sp>
    </p:spTree>
    <p:extLst>
      <p:ext uri="{BB962C8B-B14F-4D97-AF65-F5344CB8AC3E}">
        <p14:creationId xmlns:p14="http://schemas.microsoft.com/office/powerpoint/2010/main" val="4171900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3333DA-123F-448E-A89E-910FC7CDF84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73C5BE3-D1E7-4914-9EBB-17A15E2C63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B082398-3A77-47EC-969D-4B091F2D3802}"/>
              </a:ext>
            </a:extLst>
          </p:cNvPr>
          <p:cNvSpPr>
            <a:spLocks noGrp="1"/>
          </p:cNvSpPr>
          <p:nvPr>
            <p:ph type="dt" sz="half" idx="10"/>
          </p:nvPr>
        </p:nvSpPr>
        <p:spPr/>
        <p:txBody>
          <a:bodyPr/>
          <a:lstStyle/>
          <a:p>
            <a:fld id="{C233E8FA-765D-43AC-9581-E4BA951905BD}" type="datetimeFigureOut">
              <a:rPr lang="en-SG" smtClean="0"/>
              <a:t>10/3/2023</a:t>
            </a:fld>
            <a:endParaRPr lang="en-SG"/>
          </a:p>
        </p:txBody>
      </p:sp>
      <p:sp>
        <p:nvSpPr>
          <p:cNvPr id="5" name="Footer Placeholder 4">
            <a:extLst>
              <a:ext uri="{FF2B5EF4-FFF2-40B4-BE49-F238E27FC236}">
                <a16:creationId xmlns:a16="http://schemas.microsoft.com/office/drawing/2014/main" id="{CC4367F2-1E0A-4D65-9E22-46D9E39ECDC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8898A46-9CF4-4AEA-8AE9-C2136365864A}"/>
              </a:ext>
            </a:extLst>
          </p:cNvPr>
          <p:cNvSpPr>
            <a:spLocks noGrp="1"/>
          </p:cNvSpPr>
          <p:nvPr>
            <p:ph type="sldNum" sz="quarter" idx="12"/>
          </p:nvPr>
        </p:nvSpPr>
        <p:spPr/>
        <p:txBody>
          <a:bodyPr/>
          <a:lstStyle/>
          <a:p>
            <a:fld id="{22ED52BF-7FCA-4473-BF5B-F54186FD57EF}" type="slidenum">
              <a:rPr lang="en-SG" smtClean="0"/>
              <a:t>‹#›</a:t>
            </a:fld>
            <a:endParaRPr lang="en-SG"/>
          </a:p>
        </p:txBody>
      </p:sp>
    </p:spTree>
    <p:extLst>
      <p:ext uri="{BB962C8B-B14F-4D97-AF65-F5344CB8AC3E}">
        <p14:creationId xmlns:p14="http://schemas.microsoft.com/office/powerpoint/2010/main" val="1327021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2" descr="R.programming | Stellar Technologies and Media">
            <a:extLst>
              <a:ext uri="{FF2B5EF4-FFF2-40B4-BE49-F238E27FC236}">
                <a16:creationId xmlns:a16="http://schemas.microsoft.com/office/drawing/2014/main" id="{804EE929-7E82-4BDD-880B-0B9E49FCE656}"/>
              </a:ext>
            </a:extLst>
          </p:cNvPr>
          <p:cNvPicPr>
            <a:picLocks noChangeAspect="1" noChangeArrowheads="1"/>
          </p:cNvPicPr>
          <p:nvPr userDrawn="1"/>
        </p:nvPicPr>
        <p:blipFill>
          <a:blip r:embed="rId2">
            <a:lum bright="70000" contrast="-70000"/>
            <a:alphaModFix amt="40000"/>
            <a:extLst>
              <a:ext uri="{28A0092B-C50C-407E-A947-70E740481C1C}">
                <a14:useLocalDpi xmlns:a14="http://schemas.microsoft.com/office/drawing/2010/main" val="0"/>
              </a:ext>
            </a:extLst>
          </a:blip>
          <a:srcRect/>
          <a:stretch>
            <a:fillRect/>
          </a:stretch>
        </p:blipFill>
        <p:spPr bwMode="auto">
          <a:xfrm>
            <a:off x="-228602" y="-3209194"/>
            <a:ext cx="12766434" cy="127664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8767644-56ED-4FF3-A878-175B9DE5C5CC}"/>
              </a:ext>
            </a:extLst>
          </p:cNvPr>
          <p:cNvSpPr>
            <a:spLocks noGrp="1"/>
          </p:cNvSpPr>
          <p:nvPr>
            <p:ph type="title"/>
          </p:nvPr>
        </p:nvSpPr>
        <p:spPr>
          <a:xfrm>
            <a:off x="77583" y="107219"/>
            <a:ext cx="12036834" cy="549275"/>
          </a:xfrm>
        </p:spPr>
        <p:txBody>
          <a:bodyPr>
            <a:normAutofit/>
          </a:bodyPr>
          <a:lstStyle>
            <a:lvl1pPr algn="l" defTabSz="914400" rtl="0" eaLnBrk="1" latinLnBrk="0" hangingPunct="1">
              <a:lnSpc>
                <a:spcPct val="90000"/>
              </a:lnSpc>
              <a:spcBef>
                <a:spcPct val="0"/>
              </a:spcBef>
              <a:buNone/>
              <a:defRPr lang="en-SG" sz="2800" b="1" kern="1200" dirty="0">
                <a:solidFill>
                  <a:schemeClr val="accent5">
                    <a:lumMod val="75000"/>
                  </a:schemeClr>
                </a:solidFill>
                <a:latin typeface="Agency FB" panose="020B0503020202020204" pitchFamily="34" charset="0"/>
                <a:ea typeface="+mj-ea"/>
                <a:cs typeface="+mj-cs"/>
              </a:defRPr>
            </a:lvl1pPr>
          </a:lstStyle>
          <a:p>
            <a:r>
              <a:rPr lang="en-US" dirty="0"/>
              <a:t>Click to edit Master title style</a:t>
            </a:r>
            <a:endParaRPr lang="en-SG" dirty="0"/>
          </a:p>
        </p:txBody>
      </p:sp>
      <p:sp>
        <p:nvSpPr>
          <p:cNvPr id="3" name="Content Placeholder 2">
            <a:extLst>
              <a:ext uri="{FF2B5EF4-FFF2-40B4-BE49-F238E27FC236}">
                <a16:creationId xmlns:a16="http://schemas.microsoft.com/office/drawing/2014/main" id="{00CB49CA-8EFF-4B03-9590-08DD8452D86E}"/>
              </a:ext>
            </a:extLst>
          </p:cNvPr>
          <p:cNvSpPr>
            <a:spLocks noGrp="1"/>
          </p:cNvSpPr>
          <p:nvPr>
            <p:ph idx="1"/>
          </p:nvPr>
        </p:nvSpPr>
        <p:spPr>
          <a:xfrm>
            <a:off x="77583" y="767101"/>
            <a:ext cx="12036834" cy="6074077"/>
          </a:xfrm>
        </p:spPr>
        <p:txBody>
          <a:bodyPr/>
          <a:lstStyle>
            <a:lvl1pPr>
              <a:defRPr>
                <a:solidFill>
                  <a:schemeClr val="accent5">
                    <a:lumMod val="50000"/>
                  </a:schemeClr>
                </a:solidFill>
              </a:defRPr>
            </a:lvl1pPr>
            <a:lvl2pPr>
              <a:defRPr>
                <a:solidFill>
                  <a:schemeClr val="accent5">
                    <a:lumMod val="50000"/>
                  </a:schemeClr>
                </a:solidFill>
              </a:defRPr>
            </a:lvl2pPr>
            <a:lvl3pPr>
              <a:defRPr>
                <a:solidFill>
                  <a:schemeClr val="accent5">
                    <a:lumMod val="50000"/>
                  </a:schemeClr>
                </a:solidFill>
              </a:defRPr>
            </a:lvl3pPr>
            <a:lvl4pPr>
              <a:defRPr>
                <a:solidFill>
                  <a:schemeClr val="accent5">
                    <a:lumMod val="50000"/>
                  </a:schemeClr>
                </a:solidFill>
              </a:defRPr>
            </a:lvl4pPr>
            <a:lvl5pPr>
              <a:defRPr>
                <a:solidFill>
                  <a:schemeClr val="accent5">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a:extLst>
              <a:ext uri="{FF2B5EF4-FFF2-40B4-BE49-F238E27FC236}">
                <a16:creationId xmlns:a16="http://schemas.microsoft.com/office/drawing/2014/main" id="{C04E42FA-5415-4C82-BA1B-E3F6A525DE26}"/>
              </a:ext>
            </a:extLst>
          </p:cNvPr>
          <p:cNvSpPr>
            <a:spLocks noGrp="1"/>
          </p:cNvSpPr>
          <p:nvPr>
            <p:ph type="dt" sz="half" idx="10"/>
          </p:nvPr>
        </p:nvSpPr>
        <p:spPr/>
        <p:txBody>
          <a:bodyPr/>
          <a:lstStyle/>
          <a:p>
            <a:fld id="{C233E8FA-765D-43AC-9581-E4BA951905BD}" type="datetimeFigureOut">
              <a:rPr lang="en-SG" smtClean="0"/>
              <a:t>10/3/2023</a:t>
            </a:fld>
            <a:endParaRPr lang="en-SG"/>
          </a:p>
        </p:txBody>
      </p:sp>
      <p:sp>
        <p:nvSpPr>
          <p:cNvPr id="5" name="Footer Placeholder 4">
            <a:extLst>
              <a:ext uri="{FF2B5EF4-FFF2-40B4-BE49-F238E27FC236}">
                <a16:creationId xmlns:a16="http://schemas.microsoft.com/office/drawing/2014/main" id="{BFBBBA8E-9BEC-4701-941B-D7C81D5F9AC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959FF8B-02C9-43DC-8EE7-B090B251661E}"/>
              </a:ext>
            </a:extLst>
          </p:cNvPr>
          <p:cNvSpPr>
            <a:spLocks noGrp="1"/>
          </p:cNvSpPr>
          <p:nvPr>
            <p:ph type="sldNum" sz="quarter" idx="12"/>
          </p:nvPr>
        </p:nvSpPr>
        <p:spPr>
          <a:xfrm>
            <a:off x="9448800" y="6492875"/>
            <a:ext cx="2743200" cy="365125"/>
          </a:xfrm>
        </p:spPr>
        <p:txBody>
          <a:bodyPr/>
          <a:lstStyle/>
          <a:p>
            <a:fld id="{22ED52BF-7FCA-4473-BF5B-F54186FD57EF}" type="slidenum">
              <a:rPr lang="en-SG" smtClean="0"/>
              <a:t>‹#›</a:t>
            </a:fld>
            <a:endParaRPr lang="en-SG" dirty="0"/>
          </a:p>
        </p:txBody>
      </p:sp>
    </p:spTree>
    <p:extLst>
      <p:ext uri="{BB962C8B-B14F-4D97-AF65-F5344CB8AC3E}">
        <p14:creationId xmlns:p14="http://schemas.microsoft.com/office/powerpoint/2010/main" val="1965639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23EDAF-C814-471F-BE93-DE5D86E2A0A7}"/>
              </a:ext>
            </a:extLst>
          </p:cNvPr>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AE8318E1-F4FF-41DD-83E4-279E2A6521B5}"/>
              </a:ext>
            </a:extLst>
          </p:cNvPr>
          <p:cNvSpPr>
            <a:spLocks noGrp="1"/>
          </p:cNvSpPr>
          <p:nvPr>
            <p:ph type="title"/>
          </p:nvPr>
        </p:nvSpPr>
        <p:spPr>
          <a:xfrm>
            <a:off x="831850" y="1709738"/>
            <a:ext cx="10515600" cy="2852737"/>
          </a:xfrm>
        </p:spPr>
        <p:txBody>
          <a:bodyPr anchor="b"/>
          <a:lstStyle>
            <a:lvl1pPr algn="ctr">
              <a:defRPr lang="en-US" sz="6000" b="1" kern="1200" dirty="0" smtClean="0">
                <a:solidFill>
                  <a:schemeClr val="bg1"/>
                </a:solidFill>
                <a:latin typeface="Agency FB" panose="020B0503020202020204" pitchFamily="34" charset="0"/>
                <a:ea typeface="+mj-ea"/>
                <a:cs typeface="+mj-cs"/>
              </a:defRPr>
            </a:lvl1pPr>
          </a:lstStyle>
          <a:p>
            <a:r>
              <a:rPr lang="en-US" dirty="0"/>
              <a:t>Click to edit Master title style</a:t>
            </a:r>
            <a:endParaRPr lang="en-SG" dirty="0"/>
          </a:p>
        </p:txBody>
      </p:sp>
      <p:sp>
        <p:nvSpPr>
          <p:cNvPr id="3" name="Text Placeholder 2">
            <a:extLst>
              <a:ext uri="{FF2B5EF4-FFF2-40B4-BE49-F238E27FC236}">
                <a16:creationId xmlns:a16="http://schemas.microsoft.com/office/drawing/2014/main" id="{E2EF027E-9F31-46C5-83AC-3BE0E2C717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76255C-5334-44F0-BD03-D2893359F371}"/>
              </a:ext>
            </a:extLst>
          </p:cNvPr>
          <p:cNvSpPr>
            <a:spLocks noGrp="1"/>
          </p:cNvSpPr>
          <p:nvPr>
            <p:ph type="dt" sz="half" idx="10"/>
          </p:nvPr>
        </p:nvSpPr>
        <p:spPr/>
        <p:txBody>
          <a:bodyPr/>
          <a:lstStyle/>
          <a:p>
            <a:fld id="{C233E8FA-765D-43AC-9581-E4BA951905BD}" type="datetimeFigureOut">
              <a:rPr lang="en-SG" smtClean="0"/>
              <a:t>10/3/2023</a:t>
            </a:fld>
            <a:endParaRPr lang="en-SG"/>
          </a:p>
        </p:txBody>
      </p:sp>
      <p:sp>
        <p:nvSpPr>
          <p:cNvPr id="5" name="Footer Placeholder 4">
            <a:extLst>
              <a:ext uri="{FF2B5EF4-FFF2-40B4-BE49-F238E27FC236}">
                <a16:creationId xmlns:a16="http://schemas.microsoft.com/office/drawing/2014/main" id="{8E8BBC10-79AA-4554-A515-59B996BF47B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04AD076-EC6F-468B-995E-53B03B792ABF}"/>
              </a:ext>
            </a:extLst>
          </p:cNvPr>
          <p:cNvSpPr>
            <a:spLocks noGrp="1"/>
          </p:cNvSpPr>
          <p:nvPr>
            <p:ph type="sldNum" sz="quarter" idx="12"/>
          </p:nvPr>
        </p:nvSpPr>
        <p:spPr>
          <a:xfrm>
            <a:off x="9448800" y="6492875"/>
            <a:ext cx="2743200" cy="365125"/>
          </a:xfrm>
        </p:spPr>
        <p:txBody>
          <a:bodyPr/>
          <a:lstStyle/>
          <a:p>
            <a:fld id="{22ED52BF-7FCA-4473-BF5B-F54186FD57EF}" type="slidenum">
              <a:rPr lang="en-SG" smtClean="0"/>
              <a:t>‹#›</a:t>
            </a:fld>
            <a:endParaRPr lang="en-SG"/>
          </a:p>
        </p:txBody>
      </p:sp>
      <p:pic>
        <p:nvPicPr>
          <p:cNvPr id="8" name="Picture 2" descr="R.programming | Stellar Technologies and Media">
            <a:extLst>
              <a:ext uri="{FF2B5EF4-FFF2-40B4-BE49-F238E27FC236}">
                <a16:creationId xmlns:a16="http://schemas.microsoft.com/office/drawing/2014/main" id="{E0BEBC5F-061D-44A3-84C0-A2D04DAD4009}"/>
              </a:ext>
            </a:extLst>
          </p:cNvPr>
          <p:cNvPicPr>
            <a:picLocks noChangeAspect="1" noChangeArrowheads="1"/>
          </p:cNvPicPr>
          <p:nvPr userDrawn="1"/>
        </p:nvPicPr>
        <p:blipFill>
          <a:blip r:embed="rId2">
            <a:lum bright="70000" contrast="-70000"/>
            <a:alphaModFix amt="50000"/>
            <a:extLst>
              <a:ext uri="{28A0092B-C50C-407E-A947-70E740481C1C}">
                <a14:useLocalDpi xmlns:a14="http://schemas.microsoft.com/office/drawing/2010/main" val="0"/>
              </a:ext>
            </a:extLst>
          </a:blip>
          <a:srcRect/>
          <a:stretch>
            <a:fillRect/>
          </a:stretch>
        </p:blipFill>
        <p:spPr bwMode="auto">
          <a:xfrm>
            <a:off x="8153400" y="-787400"/>
            <a:ext cx="4460875" cy="4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772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3B3F-DCFA-4CB1-BED7-1ECCA0A8605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8A9E63B-6F80-4768-A8B1-4D3F488241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770C527F-4AC5-4126-84D7-DB286FD1C5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4991F15E-A0AB-4F7D-8B64-93D7DD5F00E7}"/>
              </a:ext>
            </a:extLst>
          </p:cNvPr>
          <p:cNvSpPr>
            <a:spLocks noGrp="1"/>
          </p:cNvSpPr>
          <p:nvPr>
            <p:ph type="dt" sz="half" idx="10"/>
          </p:nvPr>
        </p:nvSpPr>
        <p:spPr/>
        <p:txBody>
          <a:bodyPr/>
          <a:lstStyle/>
          <a:p>
            <a:fld id="{C233E8FA-765D-43AC-9581-E4BA951905BD}" type="datetimeFigureOut">
              <a:rPr lang="en-SG" smtClean="0"/>
              <a:t>10/3/2023</a:t>
            </a:fld>
            <a:endParaRPr lang="en-SG"/>
          </a:p>
        </p:txBody>
      </p:sp>
      <p:sp>
        <p:nvSpPr>
          <p:cNvPr id="6" name="Footer Placeholder 5">
            <a:extLst>
              <a:ext uri="{FF2B5EF4-FFF2-40B4-BE49-F238E27FC236}">
                <a16:creationId xmlns:a16="http://schemas.microsoft.com/office/drawing/2014/main" id="{1FFC4004-1584-468B-A3A1-45EEAF8E2B2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AD8F0134-B48B-4CCC-9856-AD59AA4941DD}"/>
              </a:ext>
            </a:extLst>
          </p:cNvPr>
          <p:cNvSpPr>
            <a:spLocks noGrp="1"/>
          </p:cNvSpPr>
          <p:nvPr>
            <p:ph type="sldNum" sz="quarter" idx="12"/>
          </p:nvPr>
        </p:nvSpPr>
        <p:spPr/>
        <p:txBody>
          <a:bodyPr/>
          <a:lstStyle/>
          <a:p>
            <a:fld id="{22ED52BF-7FCA-4473-BF5B-F54186FD57EF}" type="slidenum">
              <a:rPr lang="en-SG" smtClean="0"/>
              <a:t>‹#›</a:t>
            </a:fld>
            <a:endParaRPr lang="en-SG"/>
          </a:p>
        </p:txBody>
      </p:sp>
    </p:spTree>
    <p:extLst>
      <p:ext uri="{BB962C8B-B14F-4D97-AF65-F5344CB8AC3E}">
        <p14:creationId xmlns:p14="http://schemas.microsoft.com/office/powerpoint/2010/main" val="3701805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F169-36CB-49C0-A256-C6244E56483E}"/>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63D4AADA-2C07-4BEE-9463-41D4956EB3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ECA1A0-62A4-4953-B63D-C46A03388F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94DB4BDD-16F3-46BD-8417-50C6E26544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3E3C84-7EA3-4DCB-8441-1E13D7382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E870489F-A6BB-44CB-92F6-A628217D8191}"/>
              </a:ext>
            </a:extLst>
          </p:cNvPr>
          <p:cNvSpPr>
            <a:spLocks noGrp="1"/>
          </p:cNvSpPr>
          <p:nvPr>
            <p:ph type="dt" sz="half" idx="10"/>
          </p:nvPr>
        </p:nvSpPr>
        <p:spPr/>
        <p:txBody>
          <a:bodyPr/>
          <a:lstStyle/>
          <a:p>
            <a:fld id="{C233E8FA-765D-43AC-9581-E4BA951905BD}" type="datetimeFigureOut">
              <a:rPr lang="en-SG" smtClean="0"/>
              <a:t>10/3/2023</a:t>
            </a:fld>
            <a:endParaRPr lang="en-SG"/>
          </a:p>
        </p:txBody>
      </p:sp>
      <p:sp>
        <p:nvSpPr>
          <p:cNvPr id="8" name="Footer Placeholder 7">
            <a:extLst>
              <a:ext uri="{FF2B5EF4-FFF2-40B4-BE49-F238E27FC236}">
                <a16:creationId xmlns:a16="http://schemas.microsoft.com/office/drawing/2014/main" id="{5BA0F9D7-F1AF-42A8-9DDC-1B12436AEE36}"/>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EA18B566-5C0A-4F27-8867-4A3FCFEF02F7}"/>
              </a:ext>
            </a:extLst>
          </p:cNvPr>
          <p:cNvSpPr>
            <a:spLocks noGrp="1"/>
          </p:cNvSpPr>
          <p:nvPr>
            <p:ph type="sldNum" sz="quarter" idx="12"/>
          </p:nvPr>
        </p:nvSpPr>
        <p:spPr/>
        <p:txBody>
          <a:bodyPr/>
          <a:lstStyle/>
          <a:p>
            <a:fld id="{22ED52BF-7FCA-4473-BF5B-F54186FD57EF}" type="slidenum">
              <a:rPr lang="en-SG" smtClean="0"/>
              <a:t>‹#›</a:t>
            </a:fld>
            <a:endParaRPr lang="en-SG"/>
          </a:p>
        </p:txBody>
      </p:sp>
    </p:spTree>
    <p:extLst>
      <p:ext uri="{BB962C8B-B14F-4D97-AF65-F5344CB8AC3E}">
        <p14:creationId xmlns:p14="http://schemas.microsoft.com/office/powerpoint/2010/main" val="2572412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5B1F0-CC63-4514-A805-06679CB41207}"/>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C3CD70B8-D91B-4E5A-9E26-70CCCAC5D71A}"/>
              </a:ext>
            </a:extLst>
          </p:cNvPr>
          <p:cNvSpPr>
            <a:spLocks noGrp="1"/>
          </p:cNvSpPr>
          <p:nvPr>
            <p:ph type="dt" sz="half" idx="10"/>
          </p:nvPr>
        </p:nvSpPr>
        <p:spPr/>
        <p:txBody>
          <a:bodyPr/>
          <a:lstStyle/>
          <a:p>
            <a:fld id="{C233E8FA-765D-43AC-9581-E4BA951905BD}" type="datetimeFigureOut">
              <a:rPr lang="en-SG" smtClean="0"/>
              <a:t>10/3/2023</a:t>
            </a:fld>
            <a:endParaRPr lang="en-SG"/>
          </a:p>
        </p:txBody>
      </p:sp>
      <p:sp>
        <p:nvSpPr>
          <p:cNvPr id="4" name="Footer Placeholder 3">
            <a:extLst>
              <a:ext uri="{FF2B5EF4-FFF2-40B4-BE49-F238E27FC236}">
                <a16:creationId xmlns:a16="http://schemas.microsoft.com/office/drawing/2014/main" id="{78B7C3A4-2E05-4480-B1C7-C86B8E085047}"/>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093F7DB4-18E1-4FD5-B684-5D5668B7BF86}"/>
              </a:ext>
            </a:extLst>
          </p:cNvPr>
          <p:cNvSpPr>
            <a:spLocks noGrp="1"/>
          </p:cNvSpPr>
          <p:nvPr>
            <p:ph type="sldNum" sz="quarter" idx="12"/>
          </p:nvPr>
        </p:nvSpPr>
        <p:spPr/>
        <p:txBody>
          <a:bodyPr/>
          <a:lstStyle/>
          <a:p>
            <a:fld id="{22ED52BF-7FCA-4473-BF5B-F54186FD57EF}" type="slidenum">
              <a:rPr lang="en-SG" smtClean="0"/>
              <a:t>‹#›</a:t>
            </a:fld>
            <a:endParaRPr lang="en-SG"/>
          </a:p>
        </p:txBody>
      </p:sp>
    </p:spTree>
    <p:extLst>
      <p:ext uri="{BB962C8B-B14F-4D97-AF65-F5344CB8AC3E}">
        <p14:creationId xmlns:p14="http://schemas.microsoft.com/office/powerpoint/2010/main" val="633555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A043C6-6F10-44D5-ACC6-29B2A37C87E7}"/>
              </a:ext>
            </a:extLst>
          </p:cNvPr>
          <p:cNvSpPr>
            <a:spLocks noGrp="1"/>
          </p:cNvSpPr>
          <p:nvPr>
            <p:ph type="dt" sz="half" idx="10"/>
          </p:nvPr>
        </p:nvSpPr>
        <p:spPr/>
        <p:txBody>
          <a:bodyPr/>
          <a:lstStyle/>
          <a:p>
            <a:fld id="{C233E8FA-765D-43AC-9581-E4BA951905BD}" type="datetimeFigureOut">
              <a:rPr lang="en-SG" smtClean="0"/>
              <a:t>10/3/2023</a:t>
            </a:fld>
            <a:endParaRPr lang="en-SG"/>
          </a:p>
        </p:txBody>
      </p:sp>
      <p:sp>
        <p:nvSpPr>
          <p:cNvPr id="3" name="Footer Placeholder 2">
            <a:extLst>
              <a:ext uri="{FF2B5EF4-FFF2-40B4-BE49-F238E27FC236}">
                <a16:creationId xmlns:a16="http://schemas.microsoft.com/office/drawing/2014/main" id="{463D6B36-865B-4D94-B757-F689370E52D4}"/>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59747BD3-9EDE-4CD8-8DD1-F35FF093C9D3}"/>
              </a:ext>
            </a:extLst>
          </p:cNvPr>
          <p:cNvSpPr>
            <a:spLocks noGrp="1"/>
          </p:cNvSpPr>
          <p:nvPr>
            <p:ph type="sldNum" sz="quarter" idx="12"/>
          </p:nvPr>
        </p:nvSpPr>
        <p:spPr/>
        <p:txBody>
          <a:bodyPr/>
          <a:lstStyle/>
          <a:p>
            <a:fld id="{22ED52BF-7FCA-4473-BF5B-F54186FD57EF}" type="slidenum">
              <a:rPr lang="en-SG" smtClean="0"/>
              <a:t>‹#›</a:t>
            </a:fld>
            <a:endParaRPr lang="en-SG"/>
          </a:p>
        </p:txBody>
      </p:sp>
    </p:spTree>
    <p:extLst>
      <p:ext uri="{BB962C8B-B14F-4D97-AF65-F5344CB8AC3E}">
        <p14:creationId xmlns:p14="http://schemas.microsoft.com/office/powerpoint/2010/main" val="1568028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5C1D-221C-4DDB-BF8F-511308312C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D60D02A7-B374-4012-BEEE-E4280210FB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3BC7E8FA-073C-4D3B-80AB-1F3B80D58C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3C01C7-DD0F-4B41-86C0-CC3CA437ED31}"/>
              </a:ext>
            </a:extLst>
          </p:cNvPr>
          <p:cNvSpPr>
            <a:spLocks noGrp="1"/>
          </p:cNvSpPr>
          <p:nvPr>
            <p:ph type="dt" sz="half" idx="10"/>
          </p:nvPr>
        </p:nvSpPr>
        <p:spPr/>
        <p:txBody>
          <a:bodyPr/>
          <a:lstStyle/>
          <a:p>
            <a:fld id="{C233E8FA-765D-43AC-9581-E4BA951905BD}" type="datetimeFigureOut">
              <a:rPr lang="en-SG" smtClean="0"/>
              <a:t>10/3/2023</a:t>
            </a:fld>
            <a:endParaRPr lang="en-SG"/>
          </a:p>
        </p:txBody>
      </p:sp>
      <p:sp>
        <p:nvSpPr>
          <p:cNvPr id="6" name="Footer Placeholder 5">
            <a:extLst>
              <a:ext uri="{FF2B5EF4-FFF2-40B4-BE49-F238E27FC236}">
                <a16:creationId xmlns:a16="http://schemas.microsoft.com/office/drawing/2014/main" id="{C89AC27B-924D-42F0-8F4F-D1C5D35E5EAE}"/>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A322EE04-19F5-4DF5-80F3-F65901D65D4C}"/>
              </a:ext>
            </a:extLst>
          </p:cNvPr>
          <p:cNvSpPr>
            <a:spLocks noGrp="1"/>
          </p:cNvSpPr>
          <p:nvPr>
            <p:ph type="sldNum" sz="quarter" idx="12"/>
          </p:nvPr>
        </p:nvSpPr>
        <p:spPr/>
        <p:txBody>
          <a:bodyPr/>
          <a:lstStyle/>
          <a:p>
            <a:fld id="{22ED52BF-7FCA-4473-BF5B-F54186FD57EF}" type="slidenum">
              <a:rPr lang="en-SG" smtClean="0"/>
              <a:t>‹#›</a:t>
            </a:fld>
            <a:endParaRPr lang="en-SG"/>
          </a:p>
        </p:txBody>
      </p:sp>
    </p:spTree>
    <p:extLst>
      <p:ext uri="{BB962C8B-B14F-4D97-AF65-F5344CB8AC3E}">
        <p14:creationId xmlns:p14="http://schemas.microsoft.com/office/powerpoint/2010/main" val="2453328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5D75-FA84-4975-BF03-145A770A59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4BF465C9-BA10-49DC-A588-BE888B1066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AFF2BEA6-8E58-465D-BD9A-7163C4006E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8290F9-BDEB-4FCE-8D10-95183C1E6899}"/>
              </a:ext>
            </a:extLst>
          </p:cNvPr>
          <p:cNvSpPr>
            <a:spLocks noGrp="1"/>
          </p:cNvSpPr>
          <p:nvPr>
            <p:ph type="dt" sz="half" idx="10"/>
          </p:nvPr>
        </p:nvSpPr>
        <p:spPr/>
        <p:txBody>
          <a:bodyPr/>
          <a:lstStyle/>
          <a:p>
            <a:fld id="{C233E8FA-765D-43AC-9581-E4BA951905BD}" type="datetimeFigureOut">
              <a:rPr lang="en-SG" smtClean="0"/>
              <a:t>10/3/2023</a:t>
            </a:fld>
            <a:endParaRPr lang="en-SG"/>
          </a:p>
        </p:txBody>
      </p:sp>
      <p:sp>
        <p:nvSpPr>
          <p:cNvPr id="6" name="Footer Placeholder 5">
            <a:extLst>
              <a:ext uri="{FF2B5EF4-FFF2-40B4-BE49-F238E27FC236}">
                <a16:creationId xmlns:a16="http://schemas.microsoft.com/office/drawing/2014/main" id="{3BB1B770-E816-47FD-81D3-A987886839B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5DACB4E-8B2D-41E3-9B39-7E1CC388B87E}"/>
              </a:ext>
            </a:extLst>
          </p:cNvPr>
          <p:cNvSpPr>
            <a:spLocks noGrp="1"/>
          </p:cNvSpPr>
          <p:nvPr>
            <p:ph type="sldNum" sz="quarter" idx="12"/>
          </p:nvPr>
        </p:nvSpPr>
        <p:spPr/>
        <p:txBody>
          <a:bodyPr/>
          <a:lstStyle/>
          <a:p>
            <a:fld id="{22ED52BF-7FCA-4473-BF5B-F54186FD57EF}" type="slidenum">
              <a:rPr lang="en-SG" smtClean="0"/>
              <a:t>‹#›</a:t>
            </a:fld>
            <a:endParaRPr lang="en-SG"/>
          </a:p>
        </p:txBody>
      </p:sp>
    </p:spTree>
    <p:extLst>
      <p:ext uri="{BB962C8B-B14F-4D97-AF65-F5344CB8AC3E}">
        <p14:creationId xmlns:p14="http://schemas.microsoft.com/office/powerpoint/2010/main" val="3998963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EF41D3-B5A2-4B62-8761-B08CEAF42A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A101CC31-DBF6-4BED-9FC1-5E29BB246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8F13611-81E2-4750-B334-A21617556B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33E8FA-765D-43AC-9581-E4BA951905BD}" type="datetimeFigureOut">
              <a:rPr lang="en-SG" smtClean="0"/>
              <a:t>10/3/2023</a:t>
            </a:fld>
            <a:endParaRPr lang="en-SG"/>
          </a:p>
        </p:txBody>
      </p:sp>
      <p:sp>
        <p:nvSpPr>
          <p:cNvPr id="5" name="Footer Placeholder 4">
            <a:extLst>
              <a:ext uri="{FF2B5EF4-FFF2-40B4-BE49-F238E27FC236}">
                <a16:creationId xmlns:a16="http://schemas.microsoft.com/office/drawing/2014/main" id="{36095BA5-6C9F-4B49-8A12-433348D96B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C052A4B3-972C-4A3B-92CE-F17BA6FB3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ED52BF-7FCA-4473-BF5B-F54186FD57EF}" type="slidenum">
              <a:rPr lang="en-SG" smtClean="0"/>
              <a:t>‹#›</a:t>
            </a:fld>
            <a:endParaRPr lang="en-SG"/>
          </a:p>
        </p:txBody>
      </p:sp>
    </p:spTree>
    <p:extLst>
      <p:ext uri="{BB962C8B-B14F-4D97-AF65-F5344CB8AC3E}">
        <p14:creationId xmlns:p14="http://schemas.microsoft.com/office/powerpoint/2010/main" val="2958860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cran.r-project.org/web/packages/bbmle/vignettes/quasi.pdf"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hyperlink" Target="https://bbolker.github.io/mixedmodels-misc/glmmFAQ.html#convergence-warning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D704-AC16-4E9C-85E5-2F85FA028E67}"/>
              </a:ext>
            </a:extLst>
          </p:cNvPr>
          <p:cNvSpPr>
            <a:spLocks noGrp="1"/>
          </p:cNvSpPr>
          <p:nvPr>
            <p:ph type="ctrTitle"/>
          </p:nvPr>
        </p:nvSpPr>
        <p:spPr>
          <a:xfrm>
            <a:off x="222740" y="406399"/>
            <a:ext cx="9144000" cy="3022601"/>
          </a:xfrm>
        </p:spPr>
        <p:txBody>
          <a:bodyPr>
            <a:normAutofit/>
          </a:bodyPr>
          <a:lstStyle/>
          <a:p>
            <a:pPr algn="l"/>
            <a:r>
              <a:rPr lang="en-US" sz="8800">
                <a:solidFill>
                  <a:schemeClr val="accent5">
                    <a:lumMod val="50000"/>
                  </a:schemeClr>
                </a:solidFill>
                <a:latin typeface="Agency FB" panose="020B0503020202020204" pitchFamily="34" charset="0"/>
              </a:rPr>
              <a:t>Survival Analysis </a:t>
            </a:r>
            <a:br>
              <a:rPr lang="en-US" sz="8800">
                <a:solidFill>
                  <a:schemeClr val="accent5">
                    <a:lumMod val="50000"/>
                  </a:schemeClr>
                </a:solidFill>
                <a:latin typeface="Agency FB" panose="020B0503020202020204" pitchFamily="34" charset="0"/>
              </a:rPr>
            </a:br>
            <a:r>
              <a:rPr lang="en-US" sz="8800">
                <a:solidFill>
                  <a:schemeClr val="accent5">
                    <a:lumMod val="50000"/>
                  </a:schemeClr>
                </a:solidFill>
                <a:latin typeface="Agency FB" panose="020B0503020202020204" pitchFamily="34" charset="0"/>
              </a:rPr>
              <a:t>&amp; </a:t>
            </a:r>
            <a:r>
              <a:rPr lang="en-US" sz="8800" dirty="0">
                <a:solidFill>
                  <a:schemeClr val="accent5">
                    <a:lumMod val="50000"/>
                  </a:schemeClr>
                </a:solidFill>
                <a:latin typeface="Agency FB" panose="020B0503020202020204" pitchFamily="34" charset="0"/>
              </a:rPr>
              <a:t>GLMM</a:t>
            </a:r>
            <a:endParaRPr lang="en-SG" sz="8800" dirty="0"/>
          </a:p>
        </p:txBody>
      </p:sp>
      <p:sp>
        <p:nvSpPr>
          <p:cNvPr id="5" name="Subtitle 2">
            <a:extLst>
              <a:ext uri="{FF2B5EF4-FFF2-40B4-BE49-F238E27FC236}">
                <a16:creationId xmlns:a16="http://schemas.microsoft.com/office/drawing/2014/main" id="{5BA0A55E-EE45-43C3-A86E-2D4E7FD139E0}"/>
              </a:ext>
            </a:extLst>
          </p:cNvPr>
          <p:cNvSpPr txBox="1">
            <a:spLocks/>
          </p:cNvSpPr>
          <p:nvPr/>
        </p:nvSpPr>
        <p:spPr>
          <a:xfrm>
            <a:off x="240134" y="4880510"/>
            <a:ext cx="56388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600" dirty="0">
                <a:solidFill>
                  <a:srgbClr val="2167BA"/>
                </a:solidFill>
                <a:latin typeface="Bauhaus 93" panose="04030905020B02020C02" pitchFamily="82" charset="0"/>
              </a:rPr>
              <a:t>LSM3257</a:t>
            </a:r>
          </a:p>
          <a:p>
            <a:pPr algn="l"/>
            <a:endParaRPr lang="en-SG" dirty="0"/>
          </a:p>
        </p:txBody>
      </p:sp>
      <p:sp>
        <p:nvSpPr>
          <p:cNvPr id="6" name="TextBox 5">
            <a:extLst>
              <a:ext uri="{FF2B5EF4-FFF2-40B4-BE49-F238E27FC236}">
                <a16:creationId xmlns:a16="http://schemas.microsoft.com/office/drawing/2014/main" id="{7938CE11-A92B-44C0-9EB1-98C096858EDE}"/>
              </a:ext>
            </a:extLst>
          </p:cNvPr>
          <p:cNvSpPr txBox="1"/>
          <p:nvPr/>
        </p:nvSpPr>
        <p:spPr>
          <a:xfrm>
            <a:off x="240134" y="6098376"/>
            <a:ext cx="5638800" cy="646331"/>
          </a:xfrm>
          <a:prstGeom prst="rect">
            <a:avLst/>
          </a:prstGeom>
          <a:noFill/>
        </p:spPr>
        <p:txBody>
          <a:bodyPr wrap="square" rtlCol="0">
            <a:spAutoFit/>
          </a:bodyPr>
          <a:lstStyle/>
          <a:p>
            <a:r>
              <a:rPr lang="en-US" sz="3600" dirty="0">
                <a:solidFill>
                  <a:schemeClr val="accent5">
                    <a:lumMod val="50000"/>
                  </a:schemeClr>
                </a:solidFill>
                <a:latin typeface="Agency FB" panose="020B0503020202020204" pitchFamily="34" charset="0"/>
              </a:rPr>
              <a:t>AY22/23; Sem 2 | Ian Z.W. Chan</a:t>
            </a:r>
          </a:p>
        </p:txBody>
      </p:sp>
      <p:sp>
        <p:nvSpPr>
          <p:cNvPr id="7" name="TextBox 6">
            <a:extLst>
              <a:ext uri="{FF2B5EF4-FFF2-40B4-BE49-F238E27FC236}">
                <a16:creationId xmlns:a16="http://schemas.microsoft.com/office/drawing/2014/main" id="{5730E69B-5CB0-4B9D-98FA-66B11F4AE7DD}"/>
              </a:ext>
            </a:extLst>
          </p:cNvPr>
          <p:cNvSpPr txBox="1"/>
          <p:nvPr/>
        </p:nvSpPr>
        <p:spPr>
          <a:xfrm>
            <a:off x="240134" y="4412399"/>
            <a:ext cx="5638800" cy="646331"/>
          </a:xfrm>
          <a:prstGeom prst="rect">
            <a:avLst/>
          </a:prstGeom>
          <a:noFill/>
        </p:spPr>
        <p:txBody>
          <a:bodyPr wrap="square" rtlCol="0">
            <a:spAutoFit/>
          </a:bodyPr>
          <a:lstStyle/>
          <a:p>
            <a:r>
              <a:rPr lang="en-US" sz="3600" dirty="0">
                <a:solidFill>
                  <a:schemeClr val="accent5">
                    <a:lumMod val="50000"/>
                  </a:schemeClr>
                </a:solidFill>
                <a:latin typeface="Agency FB" panose="020B0503020202020204" pitchFamily="34" charset="0"/>
              </a:rPr>
              <a:t>Lecture 8</a:t>
            </a:r>
          </a:p>
        </p:txBody>
      </p:sp>
      <p:pic>
        <p:nvPicPr>
          <p:cNvPr id="9" name="Picture 2" descr="R.programming | Stellar Technologies and Media">
            <a:extLst>
              <a:ext uri="{FF2B5EF4-FFF2-40B4-BE49-F238E27FC236}">
                <a16:creationId xmlns:a16="http://schemas.microsoft.com/office/drawing/2014/main" id="{BD93CFAA-7404-4B38-9BB9-5A49D0242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4662" y="684192"/>
            <a:ext cx="6806522" cy="6806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92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Example – Exploring the data</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3" y="767101"/>
            <a:ext cx="8031944" cy="6074077"/>
          </a:xfrm>
        </p:spPr>
        <p:txBody>
          <a:bodyPr>
            <a:normAutofit/>
          </a:bodyPr>
          <a:lstStyle/>
          <a:p>
            <a:pPr marL="0" indent="0">
              <a:buNone/>
            </a:pPr>
            <a:r>
              <a:rPr lang="en-SG" dirty="0"/>
              <a:t>Boxplots for quick comparison</a:t>
            </a:r>
          </a:p>
          <a:p>
            <a:pPr marL="0" indent="0">
              <a:buNone/>
            </a:pPr>
            <a:r>
              <a:rPr lang="en-SG" sz="2000" dirty="0" err="1">
                <a:latin typeface="Courier New" panose="02070309020205020404" pitchFamily="49" charset="0"/>
                <a:cs typeface="Courier New" panose="02070309020205020404" pitchFamily="49" charset="0"/>
              </a:rPr>
              <a:t>ggplot</a:t>
            </a:r>
            <a:r>
              <a:rPr lang="en-SG" sz="2000" dirty="0">
                <a:latin typeface="Courier New" panose="02070309020205020404" pitchFamily="49" charset="0"/>
                <a:cs typeface="Courier New" panose="02070309020205020404" pitchFamily="49" charset="0"/>
              </a:rPr>
              <a:t>(data=</a:t>
            </a:r>
            <a:r>
              <a:rPr lang="en-SG" sz="2000" dirty="0" err="1">
                <a:latin typeface="Courier New" panose="02070309020205020404" pitchFamily="49" charset="0"/>
                <a:cs typeface="Courier New" panose="02070309020205020404" pitchFamily="49" charset="0"/>
              </a:rPr>
              <a:t>butt,aes</a:t>
            </a:r>
            <a:r>
              <a:rPr lang="en-SG" sz="2000" dirty="0">
                <a:latin typeface="Courier New" panose="02070309020205020404" pitchFamily="49" charset="0"/>
                <a:cs typeface="Courier New" panose="02070309020205020404" pitchFamily="49" charset="0"/>
              </a:rPr>
              <a:t>(x=</a:t>
            </a:r>
            <a:r>
              <a:rPr lang="en-SG" sz="2000" dirty="0" err="1">
                <a:latin typeface="Courier New" panose="02070309020205020404" pitchFamily="49" charset="0"/>
                <a:cs typeface="Courier New" panose="02070309020205020404" pitchFamily="49" charset="0"/>
              </a:rPr>
              <a:t>mantisPresence,y</a:t>
            </a:r>
            <a:r>
              <a:rPr lang="en-SG" sz="2000" dirty="0">
                <a:latin typeface="Courier New" panose="02070309020205020404" pitchFamily="49" charset="0"/>
                <a:cs typeface="Courier New" panose="02070309020205020404" pitchFamily="49" charset="0"/>
              </a:rPr>
              <a:t>=Survival))+ </a:t>
            </a:r>
            <a:r>
              <a:rPr lang="en-SG" sz="2000" dirty="0" err="1">
                <a:latin typeface="Courier New" panose="02070309020205020404" pitchFamily="49" charset="0"/>
                <a:cs typeface="Courier New" panose="02070309020205020404" pitchFamily="49" charset="0"/>
              </a:rPr>
              <a:t>geom_boxplot</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aes</a:t>
            </a:r>
            <a:r>
              <a:rPr lang="en-SG" sz="2000" dirty="0">
                <a:latin typeface="Courier New" panose="02070309020205020404" pitchFamily="49" charset="0"/>
                <a:cs typeface="Courier New" panose="02070309020205020404" pitchFamily="49" charset="0"/>
              </a:rPr>
              <a:t>(col=Form))</a:t>
            </a:r>
          </a:p>
          <a:p>
            <a:pPr marL="0" indent="0">
              <a:buNone/>
            </a:pPr>
            <a:endParaRPr lang="en-SG" dirty="0"/>
          </a:p>
          <a:p>
            <a:pPr marL="0" indent="0">
              <a:buNone/>
            </a:pPr>
            <a:r>
              <a:rPr lang="en-SG" dirty="0"/>
              <a:t>Quickly remove the extreme outlier (optional, up to you to decide if this is necessary) and replot</a:t>
            </a:r>
          </a:p>
          <a:p>
            <a:pPr marL="0" indent="0">
              <a:buNone/>
            </a:pPr>
            <a:r>
              <a:rPr lang="en-SG" sz="2000" dirty="0">
                <a:latin typeface="Courier New" panose="02070309020205020404" pitchFamily="49" charset="0"/>
                <a:cs typeface="Courier New" panose="02070309020205020404" pitchFamily="49" charset="0"/>
              </a:rPr>
              <a:t>butt=butt[-which(</a:t>
            </a:r>
            <a:r>
              <a:rPr lang="en-SG" sz="2000" dirty="0" err="1">
                <a:latin typeface="Courier New" panose="02070309020205020404" pitchFamily="49" charset="0"/>
                <a:cs typeface="Courier New" panose="02070309020205020404" pitchFamily="49" charset="0"/>
              </a:rPr>
              <a:t>butt$Survival</a:t>
            </a:r>
            <a:r>
              <a:rPr lang="en-SG" sz="2000" dirty="0">
                <a:latin typeface="Courier New" panose="02070309020205020404" pitchFamily="49" charset="0"/>
                <a:cs typeface="Courier New" panose="02070309020205020404" pitchFamily="49" charset="0"/>
              </a:rPr>
              <a:t>&gt;300),]</a:t>
            </a:r>
          </a:p>
          <a:p>
            <a:pPr marL="0" indent="0">
              <a:buNone/>
            </a:pPr>
            <a:r>
              <a:rPr lang="en-SG" sz="2000" dirty="0" err="1">
                <a:latin typeface="Courier New" panose="02070309020205020404" pitchFamily="49" charset="0"/>
                <a:cs typeface="Courier New" panose="02070309020205020404" pitchFamily="49" charset="0"/>
              </a:rPr>
              <a:t>ggplot</a:t>
            </a:r>
            <a:r>
              <a:rPr lang="en-SG" sz="2000" dirty="0">
                <a:latin typeface="Courier New" panose="02070309020205020404" pitchFamily="49" charset="0"/>
                <a:cs typeface="Courier New" panose="02070309020205020404" pitchFamily="49" charset="0"/>
              </a:rPr>
              <a:t>(data=</a:t>
            </a:r>
            <a:r>
              <a:rPr lang="en-SG" sz="2000" dirty="0" err="1">
                <a:latin typeface="Courier New" panose="02070309020205020404" pitchFamily="49" charset="0"/>
                <a:cs typeface="Courier New" panose="02070309020205020404" pitchFamily="49" charset="0"/>
              </a:rPr>
              <a:t>butt,aes</a:t>
            </a:r>
            <a:r>
              <a:rPr lang="en-SG" sz="2000" dirty="0">
                <a:latin typeface="Courier New" panose="02070309020205020404" pitchFamily="49" charset="0"/>
                <a:cs typeface="Courier New" panose="02070309020205020404" pitchFamily="49" charset="0"/>
              </a:rPr>
              <a:t>(x=</a:t>
            </a:r>
            <a:r>
              <a:rPr lang="en-SG" sz="2000" dirty="0" err="1">
                <a:latin typeface="Courier New" panose="02070309020205020404" pitchFamily="49" charset="0"/>
                <a:cs typeface="Courier New" panose="02070309020205020404" pitchFamily="49" charset="0"/>
              </a:rPr>
              <a:t>mantisPresence,y</a:t>
            </a:r>
            <a:r>
              <a:rPr lang="en-SG" sz="2000" dirty="0">
                <a:latin typeface="Courier New" panose="02070309020205020404" pitchFamily="49" charset="0"/>
                <a:cs typeface="Courier New" panose="02070309020205020404" pitchFamily="49" charset="0"/>
              </a:rPr>
              <a:t>=Survival))+ </a:t>
            </a:r>
            <a:r>
              <a:rPr lang="en-SG" sz="2000" dirty="0" err="1">
                <a:latin typeface="Courier New" panose="02070309020205020404" pitchFamily="49" charset="0"/>
                <a:cs typeface="Courier New" panose="02070309020205020404" pitchFamily="49" charset="0"/>
              </a:rPr>
              <a:t>geom_boxplot</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aes</a:t>
            </a:r>
            <a:r>
              <a:rPr lang="en-SG" sz="2000" dirty="0">
                <a:latin typeface="Courier New" panose="02070309020205020404" pitchFamily="49" charset="0"/>
                <a:cs typeface="Courier New" panose="02070309020205020404" pitchFamily="49" charset="0"/>
              </a:rPr>
              <a:t>(col=Form))</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10</a:t>
            </a:fld>
            <a:endParaRPr lang="en-SG" dirty="0"/>
          </a:p>
        </p:txBody>
      </p:sp>
      <p:pic>
        <p:nvPicPr>
          <p:cNvPr id="7" name="Picture 6">
            <a:extLst>
              <a:ext uri="{FF2B5EF4-FFF2-40B4-BE49-F238E27FC236}">
                <a16:creationId xmlns:a16="http://schemas.microsoft.com/office/drawing/2014/main" id="{BB814901-5FD9-4CD8-8226-3F8A147B1A1A}"/>
              </a:ext>
            </a:extLst>
          </p:cNvPr>
          <p:cNvPicPr>
            <a:picLocks noChangeAspect="1"/>
          </p:cNvPicPr>
          <p:nvPr/>
        </p:nvPicPr>
        <p:blipFill>
          <a:blip r:embed="rId2"/>
          <a:stretch>
            <a:fillRect/>
          </a:stretch>
        </p:blipFill>
        <p:spPr>
          <a:xfrm>
            <a:off x="8804184" y="107220"/>
            <a:ext cx="3060853" cy="3060853"/>
          </a:xfrm>
          <a:prstGeom prst="rect">
            <a:avLst/>
          </a:prstGeom>
        </p:spPr>
      </p:pic>
      <p:pic>
        <p:nvPicPr>
          <p:cNvPr id="9" name="Picture 8">
            <a:extLst>
              <a:ext uri="{FF2B5EF4-FFF2-40B4-BE49-F238E27FC236}">
                <a16:creationId xmlns:a16="http://schemas.microsoft.com/office/drawing/2014/main" id="{8C0D0089-05E6-4C26-B7DD-0CCD7F995C4C}"/>
              </a:ext>
            </a:extLst>
          </p:cNvPr>
          <p:cNvPicPr>
            <a:picLocks noChangeAspect="1"/>
          </p:cNvPicPr>
          <p:nvPr/>
        </p:nvPicPr>
        <p:blipFill>
          <a:blip r:embed="rId3"/>
          <a:stretch>
            <a:fillRect/>
          </a:stretch>
        </p:blipFill>
        <p:spPr>
          <a:xfrm>
            <a:off x="8804183" y="3211802"/>
            <a:ext cx="3060854" cy="3060854"/>
          </a:xfrm>
          <a:prstGeom prst="rect">
            <a:avLst/>
          </a:prstGeom>
        </p:spPr>
      </p:pic>
      <p:sp>
        <p:nvSpPr>
          <p:cNvPr id="10" name="Arrow: Down 9">
            <a:extLst>
              <a:ext uri="{FF2B5EF4-FFF2-40B4-BE49-F238E27FC236}">
                <a16:creationId xmlns:a16="http://schemas.microsoft.com/office/drawing/2014/main" id="{117EA426-BCBF-4D28-8D27-4C4160B4212B}"/>
              </a:ext>
            </a:extLst>
          </p:cNvPr>
          <p:cNvSpPr/>
          <p:nvPr/>
        </p:nvSpPr>
        <p:spPr>
          <a:xfrm rot="7571576">
            <a:off x="10025780" y="199833"/>
            <a:ext cx="249382" cy="517236"/>
          </a:xfrm>
          <a:prstGeom prst="down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Straight Arrow Connector 10">
            <a:extLst>
              <a:ext uri="{FF2B5EF4-FFF2-40B4-BE49-F238E27FC236}">
                <a16:creationId xmlns:a16="http://schemas.microsoft.com/office/drawing/2014/main" id="{55573196-C5E6-4995-BD63-DA730ECB8AC1}"/>
              </a:ext>
            </a:extLst>
          </p:cNvPr>
          <p:cNvCxnSpPr>
            <a:cxnSpLocks/>
          </p:cNvCxnSpPr>
          <p:nvPr/>
        </p:nvCxnSpPr>
        <p:spPr>
          <a:xfrm>
            <a:off x="8109527" y="4723092"/>
            <a:ext cx="1128997" cy="19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5F186B7-8536-4184-9FCE-EDE3E8E32FCD}"/>
              </a:ext>
            </a:extLst>
          </p:cNvPr>
          <p:cNvSpPr txBox="1"/>
          <p:nvPr/>
        </p:nvSpPr>
        <p:spPr>
          <a:xfrm>
            <a:off x="3340683" y="4512432"/>
            <a:ext cx="4860491" cy="923330"/>
          </a:xfrm>
          <a:prstGeom prst="rect">
            <a:avLst/>
          </a:prstGeom>
          <a:noFill/>
        </p:spPr>
        <p:txBody>
          <a:bodyPr wrap="square" rtlCol="0">
            <a:spAutoFit/>
          </a:bodyPr>
          <a:lstStyle/>
          <a:p>
            <a:r>
              <a:rPr lang="en-SG" dirty="0">
                <a:solidFill>
                  <a:srgbClr val="FF0000"/>
                </a:solidFill>
              </a:rPr>
              <a:t>As expected, when there are no mantid predators, butterflies survive longer and it looks like there’s no difference between Spotty and WT.</a:t>
            </a:r>
            <a:endParaRPr lang="en-US" dirty="0">
              <a:solidFill>
                <a:srgbClr val="FF0000"/>
              </a:solidFill>
            </a:endParaRPr>
          </a:p>
        </p:txBody>
      </p:sp>
      <p:sp>
        <p:nvSpPr>
          <p:cNvPr id="14" name="TextBox 13">
            <a:extLst>
              <a:ext uri="{FF2B5EF4-FFF2-40B4-BE49-F238E27FC236}">
                <a16:creationId xmlns:a16="http://schemas.microsoft.com/office/drawing/2014/main" id="{4DA3C32D-9AD1-4B06-8049-5BDF77261A09}"/>
              </a:ext>
            </a:extLst>
          </p:cNvPr>
          <p:cNvSpPr txBox="1"/>
          <p:nvPr/>
        </p:nvSpPr>
        <p:spPr>
          <a:xfrm>
            <a:off x="3508268" y="5904551"/>
            <a:ext cx="5291215" cy="646331"/>
          </a:xfrm>
          <a:prstGeom prst="rect">
            <a:avLst/>
          </a:prstGeom>
          <a:noFill/>
        </p:spPr>
        <p:txBody>
          <a:bodyPr wrap="square" rtlCol="0">
            <a:spAutoFit/>
          </a:bodyPr>
          <a:lstStyle/>
          <a:p>
            <a:r>
              <a:rPr lang="en-SG" dirty="0">
                <a:solidFill>
                  <a:srgbClr val="FF0000"/>
                </a:solidFill>
              </a:rPr>
              <a:t>When there are predators, it looks like WT may survive longer than Spotty. However, this is not clear.</a:t>
            </a:r>
          </a:p>
        </p:txBody>
      </p:sp>
      <p:cxnSp>
        <p:nvCxnSpPr>
          <p:cNvPr id="15" name="Straight Arrow Connector 14">
            <a:extLst>
              <a:ext uri="{FF2B5EF4-FFF2-40B4-BE49-F238E27FC236}">
                <a16:creationId xmlns:a16="http://schemas.microsoft.com/office/drawing/2014/main" id="{FE863CB8-C129-44E2-955D-53EE3F11CBD5}"/>
              </a:ext>
            </a:extLst>
          </p:cNvPr>
          <p:cNvCxnSpPr>
            <a:cxnSpLocks/>
          </p:cNvCxnSpPr>
          <p:nvPr/>
        </p:nvCxnSpPr>
        <p:spPr>
          <a:xfrm flipV="1">
            <a:off x="8704053" y="5953177"/>
            <a:ext cx="1624045" cy="1428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DEB568E-136B-A761-04AE-1C583EFF96BB}"/>
              </a:ext>
            </a:extLst>
          </p:cNvPr>
          <p:cNvSpPr txBox="1"/>
          <p:nvPr/>
        </p:nvSpPr>
        <p:spPr>
          <a:xfrm>
            <a:off x="7458016" y="573469"/>
            <a:ext cx="2267455" cy="369332"/>
          </a:xfrm>
          <a:prstGeom prst="rect">
            <a:avLst/>
          </a:prstGeom>
          <a:noFill/>
        </p:spPr>
        <p:txBody>
          <a:bodyPr wrap="square" rtlCol="0">
            <a:spAutoFit/>
          </a:bodyPr>
          <a:lstStyle/>
          <a:p>
            <a:r>
              <a:rPr lang="en-SG" dirty="0">
                <a:solidFill>
                  <a:srgbClr val="FF0000"/>
                </a:solidFill>
              </a:rPr>
              <a:t>Notice how the data is very right skewed</a:t>
            </a:r>
            <a:endParaRPr lang="en-US" dirty="0">
              <a:solidFill>
                <a:srgbClr val="FF0000"/>
              </a:solidFill>
            </a:endParaRPr>
          </a:p>
        </p:txBody>
      </p:sp>
    </p:spTree>
    <p:extLst>
      <p:ext uri="{BB962C8B-B14F-4D97-AF65-F5344CB8AC3E}">
        <p14:creationId xmlns:p14="http://schemas.microsoft.com/office/powerpoint/2010/main" val="1256259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Example – Fitting a GLM with Gamma errors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2" y="767101"/>
            <a:ext cx="12036833" cy="6074077"/>
          </a:xfrm>
        </p:spPr>
        <p:txBody>
          <a:bodyPr>
            <a:normAutofit/>
          </a:bodyPr>
          <a:lstStyle/>
          <a:p>
            <a:pPr marL="0" indent="0">
              <a:buNone/>
            </a:pPr>
            <a:r>
              <a:rPr lang="en-SG" sz="2000" dirty="0">
                <a:latin typeface="Courier New" panose="02070309020205020404" pitchFamily="49" charset="0"/>
                <a:cs typeface="Courier New" panose="02070309020205020404" pitchFamily="49" charset="0"/>
              </a:rPr>
              <a:t>mod1.1=glm(Survival~Form*</a:t>
            </a:r>
            <a:r>
              <a:rPr lang="en-SG" sz="2000" dirty="0" err="1">
                <a:latin typeface="Courier New" panose="02070309020205020404" pitchFamily="49" charset="0"/>
                <a:cs typeface="Courier New" panose="02070309020205020404" pitchFamily="49" charset="0"/>
              </a:rPr>
              <a:t>mantisPresence,family</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gamma,data</a:t>
            </a:r>
            <a:r>
              <a:rPr lang="en-SG" sz="2000" dirty="0">
                <a:latin typeface="Courier New" panose="02070309020205020404" pitchFamily="49" charset="0"/>
                <a:cs typeface="Courier New" panose="02070309020205020404" pitchFamily="49" charset="0"/>
              </a:rPr>
              <a:t>=butt)</a:t>
            </a:r>
          </a:p>
          <a:p>
            <a:pPr marL="0" indent="0">
              <a:buNone/>
            </a:pPr>
            <a:r>
              <a:rPr lang="en-SG" sz="2000" dirty="0">
                <a:latin typeface="Courier New" panose="02070309020205020404" pitchFamily="49" charset="0"/>
                <a:cs typeface="Courier New" panose="02070309020205020404" pitchFamily="49" charset="0"/>
              </a:rPr>
              <a:t>#Diagnostics</a:t>
            </a:r>
          </a:p>
          <a:p>
            <a:pPr marL="0" indent="0">
              <a:buNone/>
            </a:pPr>
            <a:r>
              <a:rPr lang="en-SG" sz="2000" dirty="0">
                <a:latin typeface="Courier New" panose="02070309020205020404" pitchFamily="49" charset="0"/>
                <a:cs typeface="Courier New" panose="02070309020205020404" pitchFamily="49" charset="0"/>
              </a:rPr>
              <a:t>require(</a:t>
            </a:r>
            <a:r>
              <a:rPr lang="en-SG" sz="2000" dirty="0" err="1">
                <a:latin typeface="Courier New" panose="02070309020205020404" pitchFamily="49" charset="0"/>
                <a:cs typeface="Courier New" panose="02070309020205020404" pitchFamily="49" charset="0"/>
              </a:rPr>
              <a:t>DHARMa</a:t>
            </a:r>
            <a:r>
              <a:rPr lang="en-SG" sz="2000" dirty="0">
                <a:latin typeface="Courier New" panose="02070309020205020404" pitchFamily="49" charset="0"/>
                <a:cs typeface="Courier New" panose="02070309020205020404" pitchFamily="49" charset="0"/>
              </a:rPr>
              <a:t>)</a:t>
            </a:r>
          </a:p>
          <a:p>
            <a:pPr marL="0" indent="0">
              <a:buNone/>
            </a:pPr>
            <a:r>
              <a:rPr lang="en-SG" sz="2000" dirty="0">
                <a:latin typeface="Courier New" panose="02070309020205020404" pitchFamily="49" charset="0"/>
                <a:cs typeface="Courier New" panose="02070309020205020404" pitchFamily="49" charset="0"/>
              </a:rPr>
              <a:t>plot(</a:t>
            </a:r>
            <a:r>
              <a:rPr lang="en-SG" sz="2000" dirty="0" err="1">
                <a:latin typeface="Courier New" panose="02070309020205020404" pitchFamily="49" charset="0"/>
                <a:cs typeface="Courier New" panose="02070309020205020404" pitchFamily="49" charset="0"/>
              </a:rPr>
              <a:t>simulateResiduals</a:t>
            </a:r>
            <a:r>
              <a:rPr lang="en-SG" sz="2000" dirty="0">
                <a:latin typeface="Courier New" panose="02070309020205020404" pitchFamily="49" charset="0"/>
                <a:cs typeface="Courier New" panose="02070309020205020404" pitchFamily="49" charset="0"/>
              </a:rPr>
              <a:t>(mod1.1))</a:t>
            </a:r>
          </a:p>
          <a:p>
            <a:pPr marL="0" indent="0">
              <a:buNone/>
            </a:pPr>
            <a:r>
              <a:rPr lang="en-SG" sz="2000" dirty="0">
                <a:latin typeface="Courier New" panose="02070309020205020404" pitchFamily="49" charset="0"/>
                <a:cs typeface="Courier New" panose="02070309020205020404" pitchFamily="49" charset="0"/>
              </a:rPr>
              <a:t>#View results</a:t>
            </a:r>
          </a:p>
          <a:p>
            <a:pPr marL="0" indent="0">
              <a:buNone/>
            </a:pPr>
            <a:r>
              <a:rPr lang="en-SG" sz="2000" dirty="0">
                <a:latin typeface="Courier New" panose="02070309020205020404" pitchFamily="49" charset="0"/>
                <a:cs typeface="Courier New" panose="02070309020205020404" pitchFamily="49" charset="0"/>
              </a:rPr>
              <a:t>summary(mod1.1)</a:t>
            </a:r>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r>
              <a:rPr lang="en-SG" dirty="0"/>
              <a:t>We could not include censoring or non-constant hazards, or a random effect because this is a GLM. These may be reasons for our problems.</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11</a:t>
            </a:fld>
            <a:endParaRPr lang="en-SG" dirty="0"/>
          </a:p>
        </p:txBody>
      </p:sp>
      <p:pic>
        <p:nvPicPr>
          <p:cNvPr id="6" name="Picture 5">
            <a:extLst>
              <a:ext uri="{FF2B5EF4-FFF2-40B4-BE49-F238E27FC236}">
                <a16:creationId xmlns:a16="http://schemas.microsoft.com/office/drawing/2014/main" id="{656D4F85-00C6-4267-9411-D9BE3B5D9F5E}"/>
              </a:ext>
            </a:extLst>
          </p:cNvPr>
          <p:cNvPicPr>
            <a:picLocks noChangeAspect="1"/>
          </p:cNvPicPr>
          <p:nvPr/>
        </p:nvPicPr>
        <p:blipFill>
          <a:blip r:embed="rId3"/>
          <a:stretch>
            <a:fillRect/>
          </a:stretch>
        </p:blipFill>
        <p:spPr>
          <a:xfrm>
            <a:off x="8526856" y="1173678"/>
            <a:ext cx="3466324" cy="3466324"/>
          </a:xfrm>
          <a:prstGeom prst="rect">
            <a:avLst/>
          </a:prstGeom>
        </p:spPr>
      </p:pic>
      <p:cxnSp>
        <p:nvCxnSpPr>
          <p:cNvPr id="16" name="Straight Arrow Connector 15">
            <a:extLst>
              <a:ext uri="{FF2B5EF4-FFF2-40B4-BE49-F238E27FC236}">
                <a16:creationId xmlns:a16="http://schemas.microsoft.com/office/drawing/2014/main" id="{9B2732E6-3527-413C-9A55-4DC27E6BCE9E}"/>
              </a:ext>
            </a:extLst>
          </p:cNvPr>
          <p:cNvCxnSpPr>
            <a:cxnSpLocks/>
          </p:cNvCxnSpPr>
          <p:nvPr/>
        </p:nvCxnSpPr>
        <p:spPr>
          <a:xfrm flipV="1">
            <a:off x="8471203" y="3001655"/>
            <a:ext cx="618729" cy="8600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5E24497-EFC1-4058-83A7-2C0CC768B031}"/>
              </a:ext>
            </a:extLst>
          </p:cNvPr>
          <p:cNvCxnSpPr>
            <a:cxnSpLocks/>
          </p:cNvCxnSpPr>
          <p:nvPr/>
        </p:nvCxnSpPr>
        <p:spPr>
          <a:xfrm flipV="1">
            <a:off x="10544175" y="3952754"/>
            <a:ext cx="276225" cy="7449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23BD51-131F-4DA8-86CE-836379C0DEB1}"/>
              </a:ext>
            </a:extLst>
          </p:cNvPr>
          <p:cNvSpPr txBox="1"/>
          <p:nvPr/>
        </p:nvSpPr>
        <p:spPr>
          <a:xfrm>
            <a:off x="8670558" y="4570414"/>
            <a:ext cx="3616088" cy="1200329"/>
          </a:xfrm>
          <a:prstGeom prst="rect">
            <a:avLst/>
          </a:prstGeom>
          <a:noFill/>
        </p:spPr>
        <p:txBody>
          <a:bodyPr wrap="square" rtlCol="0">
            <a:spAutoFit/>
          </a:bodyPr>
          <a:lstStyle/>
          <a:p>
            <a:r>
              <a:rPr lang="en-SG" dirty="0">
                <a:solidFill>
                  <a:srgbClr val="FF0000"/>
                </a:solidFill>
              </a:rPr>
              <a:t>Looks like there is a problem with equality of variance. We cannot use these results and will need to do the survival analysis another way.</a:t>
            </a:r>
            <a:endParaRPr lang="en-US" dirty="0">
              <a:solidFill>
                <a:srgbClr val="FF0000"/>
              </a:solidFill>
            </a:endParaRPr>
          </a:p>
        </p:txBody>
      </p:sp>
      <p:pic>
        <p:nvPicPr>
          <p:cNvPr id="21" name="Picture 20">
            <a:extLst>
              <a:ext uri="{FF2B5EF4-FFF2-40B4-BE49-F238E27FC236}">
                <a16:creationId xmlns:a16="http://schemas.microsoft.com/office/drawing/2014/main" id="{6063C861-7F4A-41FB-8516-051E59DEB71D}"/>
              </a:ext>
            </a:extLst>
          </p:cNvPr>
          <p:cNvPicPr>
            <a:picLocks noChangeAspect="1"/>
          </p:cNvPicPr>
          <p:nvPr/>
        </p:nvPicPr>
        <p:blipFill>
          <a:blip r:embed="rId4"/>
          <a:stretch>
            <a:fillRect/>
          </a:stretch>
        </p:blipFill>
        <p:spPr>
          <a:xfrm>
            <a:off x="1469890" y="3578962"/>
            <a:ext cx="4862945" cy="2136060"/>
          </a:xfrm>
          <a:prstGeom prst="rect">
            <a:avLst/>
          </a:prstGeom>
        </p:spPr>
      </p:pic>
      <p:sp>
        <p:nvSpPr>
          <p:cNvPr id="17" name="TextBox 16">
            <a:extLst>
              <a:ext uri="{FF2B5EF4-FFF2-40B4-BE49-F238E27FC236}">
                <a16:creationId xmlns:a16="http://schemas.microsoft.com/office/drawing/2014/main" id="{0B9DBBC2-4D55-4187-A14A-258D91D893DE}"/>
              </a:ext>
            </a:extLst>
          </p:cNvPr>
          <p:cNvSpPr txBox="1"/>
          <p:nvPr/>
        </p:nvSpPr>
        <p:spPr>
          <a:xfrm>
            <a:off x="6306965" y="3747010"/>
            <a:ext cx="2585256" cy="1200329"/>
          </a:xfrm>
          <a:prstGeom prst="rect">
            <a:avLst/>
          </a:prstGeom>
          <a:noFill/>
        </p:spPr>
        <p:txBody>
          <a:bodyPr wrap="square" rtlCol="0">
            <a:spAutoFit/>
          </a:bodyPr>
          <a:lstStyle/>
          <a:p>
            <a:r>
              <a:rPr lang="en-SG" dirty="0">
                <a:solidFill>
                  <a:srgbClr val="FF0000"/>
                </a:solidFill>
              </a:rPr>
              <a:t>Gamma accommodates for overdispersion using a dispersion parameter, so don’t worry about this.</a:t>
            </a:r>
            <a:endParaRPr lang="en-US" dirty="0">
              <a:solidFill>
                <a:srgbClr val="FF0000"/>
              </a:solidFill>
            </a:endParaRPr>
          </a:p>
        </p:txBody>
      </p:sp>
      <p:cxnSp>
        <p:nvCxnSpPr>
          <p:cNvPr id="24" name="Straight Arrow Connector 23">
            <a:extLst>
              <a:ext uri="{FF2B5EF4-FFF2-40B4-BE49-F238E27FC236}">
                <a16:creationId xmlns:a16="http://schemas.microsoft.com/office/drawing/2014/main" id="{1E4742C6-F1F8-455C-8C30-375292752144}"/>
              </a:ext>
            </a:extLst>
          </p:cNvPr>
          <p:cNvCxnSpPr>
            <a:cxnSpLocks/>
          </p:cNvCxnSpPr>
          <p:nvPr/>
        </p:nvCxnSpPr>
        <p:spPr>
          <a:xfrm flipH="1">
            <a:off x="5390434" y="4553146"/>
            <a:ext cx="1013470" cy="8511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F460CD7-9A23-4320-8E00-4150310F2FB2}"/>
              </a:ext>
            </a:extLst>
          </p:cNvPr>
          <p:cNvCxnSpPr>
            <a:cxnSpLocks/>
          </p:cNvCxnSpPr>
          <p:nvPr/>
        </p:nvCxnSpPr>
        <p:spPr>
          <a:xfrm>
            <a:off x="1102936" y="5270213"/>
            <a:ext cx="366954" cy="2681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E3DA64E-BE8F-4329-8509-0E12968A7C56}"/>
              </a:ext>
            </a:extLst>
          </p:cNvPr>
          <p:cNvSpPr txBox="1"/>
          <p:nvPr/>
        </p:nvSpPr>
        <p:spPr>
          <a:xfrm>
            <a:off x="6513" y="4418379"/>
            <a:ext cx="1568323" cy="923330"/>
          </a:xfrm>
          <a:prstGeom prst="rect">
            <a:avLst/>
          </a:prstGeom>
          <a:noFill/>
        </p:spPr>
        <p:txBody>
          <a:bodyPr wrap="square" rtlCol="0">
            <a:spAutoFit/>
          </a:bodyPr>
          <a:lstStyle/>
          <a:p>
            <a:r>
              <a:rPr lang="en-SG" dirty="0">
                <a:solidFill>
                  <a:srgbClr val="FF0000"/>
                </a:solidFill>
              </a:rPr>
              <a:t>Can do model simplification using AIC()</a:t>
            </a:r>
            <a:endParaRPr lang="en-US" dirty="0">
              <a:solidFill>
                <a:srgbClr val="FF0000"/>
              </a:solidFill>
            </a:endParaRPr>
          </a:p>
        </p:txBody>
      </p:sp>
      <p:sp>
        <p:nvSpPr>
          <p:cNvPr id="20" name="TextBox 19">
            <a:extLst>
              <a:ext uri="{FF2B5EF4-FFF2-40B4-BE49-F238E27FC236}">
                <a16:creationId xmlns:a16="http://schemas.microsoft.com/office/drawing/2014/main" id="{756366A0-895A-4D29-B813-7274222A9CD3}"/>
              </a:ext>
            </a:extLst>
          </p:cNvPr>
          <p:cNvSpPr txBox="1"/>
          <p:nvPr/>
        </p:nvSpPr>
        <p:spPr>
          <a:xfrm>
            <a:off x="2799760" y="2338018"/>
            <a:ext cx="5420963" cy="1200329"/>
          </a:xfrm>
          <a:prstGeom prst="rect">
            <a:avLst/>
          </a:prstGeom>
          <a:noFill/>
        </p:spPr>
        <p:txBody>
          <a:bodyPr wrap="square" rtlCol="0">
            <a:spAutoFit/>
          </a:bodyPr>
          <a:lstStyle/>
          <a:p>
            <a:r>
              <a:rPr lang="en-SG" dirty="0">
                <a:solidFill>
                  <a:srgbClr val="FF0000"/>
                </a:solidFill>
              </a:rPr>
              <a:t>Link function is inverse (check ?family), so to convert back to time survived, take the inverse of this value: </a:t>
            </a:r>
          </a:p>
          <a:p>
            <a:r>
              <a:rPr lang="en-SG" dirty="0">
                <a:solidFill>
                  <a:srgbClr val="FF0000"/>
                </a:solidFill>
              </a:rPr>
              <a:t>- Survival of Spotty = inverse of intercept (1/0.034).</a:t>
            </a:r>
          </a:p>
          <a:p>
            <a:r>
              <a:rPr lang="en-SG" dirty="0">
                <a:solidFill>
                  <a:srgbClr val="FF0000"/>
                </a:solidFill>
              </a:rPr>
              <a:t>- Survival of WT = 1/(0.0344+0.00065).</a:t>
            </a:r>
            <a:endParaRPr lang="en-US" dirty="0">
              <a:solidFill>
                <a:srgbClr val="FF0000"/>
              </a:solidFill>
            </a:endParaRPr>
          </a:p>
        </p:txBody>
      </p:sp>
      <p:cxnSp>
        <p:nvCxnSpPr>
          <p:cNvPr id="22" name="Straight Arrow Connector 21">
            <a:extLst>
              <a:ext uri="{FF2B5EF4-FFF2-40B4-BE49-F238E27FC236}">
                <a16:creationId xmlns:a16="http://schemas.microsoft.com/office/drawing/2014/main" id="{21D39C8C-3D53-4A70-922A-7C2A77843050}"/>
              </a:ext>
            </a:extLst>
          </p:cNvPr>
          <p:cNvCxnSpPr>
            <a:cxnSpLocks/>
          </p:cNvCxnSpPr>
          <p:nvPr/>
        </p:nvCxnSpPr>
        <p:spPr>
          <a:xfrm>
            <a:off x="3841068" y="3468355"/>
            <a:ext cx="0" cy="4169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543BE200-2BAE-6C33-EF5A-146DAAF85C54}"/>
              </a:ext>
            </a:extLst>
          </p:cNvPr>
          <p:cNvSpPr txBox="1">
            <a:spLocks/>
          </p:cNvSpPr>
          <p:nvPr/>
        </p:nvSpPr>
        <p:spPr>
          <a:xfrm>
            <a:off x="10626901" y="16822"/>
            <a:ext cx="1526307" cy="802271"/>
          </a:xfrm>
          <a:prstGeom prst="rect">
            <a:avLst/>
          </a:prstGeom>
          <a:solidFill>
            <a:srgbClr val="FF0000"/>
          </a:solidFill>
          <a:ln>
            <a:solidFill>
              <a:schemeClr val="bg1"/>
            </a:solid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400" b="1" u="sng" dirty="0">
                <a:solidFill>
                  <a:schemeClr val="bg1"/>
                </a:solidFill>
              </a:rPr>
              <a:t>Debugging Time!</a:t>
            </a:r>
          </a:p>
          <a:p>
            <a:pPr marL="0" indent="0">
              <a:buFont typeface="Arial" panose="020B0604020202020204" pitchFamily="34" charset="0"/>
              <a:buNone/>
            </a:pPr>
            <a:r>
              <a:rPr lang="en-SG" sz="1400" dirty="0">
                <a:solidFill>
                  <a:schemeClr val="bg1"/>
                </a:solidFill>
                <a:sym typeface="Wingdings" panose="05000000000000000000" pitchFamily="2" charset="2"/>
              </a:rPr>
              <a:t>Can you spot the error in this slide?</a:t>
            </a:r>
          </a:p>
        </p:txBody>
      </p:sp>
    </p:spTree>
    <p:extLst>
      <p:ext uri="{BB962C8B-B14F-4D97-AF65-F5344CB8AC3E}">
        <p14:creationId xmlns:p14="http://schemas.microsoft.com/office/powerpoint/2010/main" val="3429169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Example – Fitting a Parametric model</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2" y="767101"/>
            <a:ext cx="12036833" cy="6074077"/>
          </a:xfrm>
        </p:spPr>
        <p:txBody>
          <a:bodyPr>
            <a:normAutofit/>
          </a:bodyPr>
          <a:lstStyle/>
          <a:p>
            <a:pPr marL="0" indent="0">
              <a:buNone/>
            </a:pPr>
            <a:r>
              <a:rPr lang="en-SG" dirty="0"/>
              <a:t>Make sure to code the &lt;Censored&gt; variable correctly: Not censored (i.e. use the data) = 1; Censored (i.e. don’t use the data) = 0</a:t>
            </a:r>
          </a:p>
          <a:p>
            <a:pPr marL="0" indent="0">
              <a:buNone/>
            </a:pPr>
            <a:r>
              <a:rPr lang="en-SG" sz="2000" dirty="0" err="1">
                <a:latin typeface="Courier New" panose="02070309020205020404" pitchFamily="49" charset="0"/>
                <a:cs typeface="Courier New" panose="02070309020205020404" pitchFamily="49" charset="0"/>
              </a:rPr>
              <a:t>butt$Censored</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butt$Censored</a:t>
            </a:r>
            <a:r>
              <a:rPr lang="en-SG" sz="2000" dirty="0">
                <a:latin typeface="Courier New" panose="02070309020205020404" pitchFamily="49" charset="0"/>
                <a:cs typeface="Courier New" panose="02070309020205020404" pitchFamily="49" charset="0"/>
              </a:rPr>
              <a:t>=="N"]=1</a:t>
            </a:r>
          </a:p>
          <a:p>
            <a:pPr marL="0" indent="0">
              <a:buNone/>
            </a:pPr>
            <a:r>
              <a:rPr lang="en-SG" sz="2000" dirty="0" err="1">
                <a:latin typeface="Courier New" panose="02070309020205020404" pitchFamily="49" charset="0"/>
                <a:cs typeface="Courier New" panose="02070309020205020404" pitchFamily="49" charset="0"/>
              </a:rPr>
              <a:t>butt$Censored</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butt$Censored</a:t>
            </a:r>
            <a:r>
              <a:rPr lang="en-SG" sz="2000" dirty="0">
                <a:latin typeface="Courier New" panose="02070309020205020404" pitchFamily="49" charset="0"/>
                <a:cs typeface="Courier New" panose="02070309020205020404" pitchFamily="49" charset="0"/>
              </a:rPr>
              <a:t>=="Y"]=0</a:t>
            </a:r>
          </a:p>
          <a:p>
            <a:pPr marL="0" indent="0">
              <a:buNone/>
            </a:pPr>
            <a:r>
              <a:rPr lang="en-SG" sz="2000" dirty="0" err="1">
                <a:latin typeface="Courier New" panose="02070309020205020404" pitchFamily="49" charset="0"/>
                <a:cs typeface="Courier New" panose="02070309020205020404" pitchFamily="49" charset="0"/>
              </a:rPr>
              <a:t>butt$Censored</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as.numeric</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butt$Censored</a:t>
            </a:r>
            <a:r>
              <a:rPr lang="en-SG" sz="2000" dirty="0">
                <a:latin typeface="Courier New" panose="02070309020205020404" pitchFamily="49" charset="0"/>
                <a:cs typeface="Courier New" panose="02070309020205020404" pitchFamily="49" charset="0"/>
              </a:rPr>
              <a:t>) #Must be logical or numeric</a:t>
            </a:r>
          </a:p>
          <a:p>
            <a:pPr marL="0" indent="0">
              <a:buNone/>
            </a:pPr>
            <a:endParaRPr lang="en-SG" dirty="0"/>
          </a:p>
          <a:p>
            <a:pPr marL="0" indent="0">
              <a:buNone/>
            </a:pPr>
            <a:r>
              <a:rPr lang="en-SG" dirty="0"/>
              <a:t>Fit the model</a:t>
            </a:r>
          </a:p>
          <a:p>
            <a:pPr marL="0" indent="0">
              <a:buNone/>
            </a:pPr>
            <a:r>
              <a:rPr lang="en-SG" sz="2000" dirty="0">
                <a:latin typeface="Courier New" panose="02070309020205020404" pitchFamily="49" charset="0"/>
                <a:cs typeface="Courier New" panose="02070309020205020404" pitchFamily="49" charset="0"/>
              </a:rPr>
              <a:t>require(survival)</a:t>
            </a:r>
          </a:p>
          <a:p>
            <a:pPr marL="0" indent="0">
              <a:buNone/>
            </a:pPr>
            <a:r>
              <a:rPr lang="en-SG" sz="2000" dirty="0">
                <a:latin typeface="Courier New" panose="02070309020205020404" pitchFamily="49" charset="0"/>
                <a:cs typeface="Courier New" panose="02070309020205020404" pitchFamily="49" charset="0"/>
              </a:rPr>
              <a:t>mod1.3=</a:t>
            </a:r>
            <a:r>
              <a:rPr lang="en-SG" sz="2000" dirty="0" err="1">
                <a:latin typeface="Courier New" panose="02070309020205020404" pitchFamily="49" charset="0"/>
                <a:cs typeface="Courier New" panose="02070309020205020404" pitchFamily="49" charset="0"/>
              </a:rPr>
              <a:t>survreg</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Surv</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Survival,Censored</a:t>
            </a:r>
            <a:r>
              <a:rPr lang="en-SG" sz="2000" dirty="0">
                <a:latin typeface="Courier New" panose="02070309020205020404" pitchFamily="49" charset="0"/>
                <a:cs typeface="Courier New" panose="02070309020205020404" pitchFamily="49" charset="0"/>
              </a:rPr>
              <a:t>)~Form*</a:t>
            </a:r>
            <a:r>
              <a:rPr lang="en-SG" sz="2000" dirty="0" err="1">
                <a:latin typeface="Courier New" panose="02070309020205020404" pitchFamily="49" charset="0"/>
                <a:cs typeface="Courier New" panose="02070309020205020404" pitchFamily="49" charset="0"/>
              </a:rPr>
              <a:t>mantisPresence,cluster</a:t>
            </a:r>
            <a:r>
              <a:rPr lang="en-SG" sz="2000" dirty="0">
                <a:latin typeface="Courier New" panose="02070309020205020404" pitchFamily="49" charset="0"/>
                <a:cs typeface="Courier New" panose="02070309020205020404" pitchFamily="49" charset="0"/>
              </a:rPr>
              <a:t>=Cage, data=</a:t>
            </a:r>
            <a:r>
              <a:rPr lang="en-SG" sz="2000" dirty="0" err="1">
                <a:latin typeface="Courier New" panose="02070309020205020404" pitchFamily="49" charset="0"/>
                <a:cs typeface="Courier New" panose="02070309020205020404" pitchFamily="49" charset="0"/>
              </a:rPr>
              <a:t>butt,dist</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weibull</a:t>
            </a:r>
            <a:r>
              <a:rPr lang="en-SG" sz="2000" dirty="0">
                <a:latin typeface="Courier New" panose="02070309020205020404" pitchFamily="49" charset="0"/>
                <a:cs typeface="Courier New" panose="02070309020205020404" pitchFamily="49" charset="0"/>
              </a:rPr>
              <a:t>")</a:t>
            </a:r>
          </a:p>
          <a:p>
            <a:pPr marL="0" indent="0">
              <a:buNone/>
            </a:pPr>
            <a:endParaRPr lang="en-SG" dirty="0"/>
          </a:p>
          <a:p>
            <a:pPr marL="0" indent="0">
              <a:buNone/>
            </a:pPr>
            <a:endParaRPr lang="en-SG" dirty="0"/>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12</a:t>
            </a:fld>
            <a:endParaRPr lang="en-SG" dirty="0"/>
          </a:p>
        </p:txBody>
      </p:sp>
      <p:cxnSp>
        <p:nvCxnSpPr>
          <p:cNvPr id="16" name="Straight Arrow Connector 15">
            <a:extLst>
              <a:ext uri="{FF2B5EF4-FFF2-40B4-BE49-F238E27FC236}">
                <a16:creationId xmlns:a16="http://schemas.microsoft.com/office/drawing/2014/main" id="{9B2732E6-3527-413C-9A55-4DC27E6BCE9E}"/>
              </a:ext>
            </a:extLst>
          </p:cNvPr>
          <p:cNvCxnSpPr>
            <a:cxnSpLocks/>
          </p:cNvCxnSpPr>
          <p:nvPr/>
        </p:nvCxnSpPr>
        <p:spPr>
          <a:xfrm flipH="1">
            <a:off x="6941820" y="3891481"/>
            <a:ext cx="13567" cy="47261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5E24497-EFC1-4058-83A7-2C0CC768B031}"/>
              </a:ext>
            </a:extLst>
          </p:cNvPr>
          <p:cNvCxnSpPr>
            <a:cxnSpLocks/>
          </p:cNvCxnSpPr>
          <p:nvPr/>
        </p:nvCxnSpPr>
        <p:spPr>
          <a:xfrm flipV="1">
            <a:off x="10328565" y="4575615"/>
            <a:ext cx="1" cy="4818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23BD51-131F-4DA8-86CE-836379C0DEB1}"/>
              </a:ext>
            </a:extLst>
          </p:cNvPr>
          <p:cNvSpPr txBox="1"/>
          <p:nvPr/>
        </p:nvSpPr>
        <p:spPr>
          <a:xfrm>
            <a:off x="7890164" y="5001503"/>
            <a:ext cx="3986871" cy="1477328"/>
          </a:xfrm>
          <a:prstGeom prst="rect">
            <a:avLst/>
          </a:prstGeom>
          <a:noFill/>
        </p:spPr>
        <p:txBody>
          <a:bodyPr wrap="square" rtlCol="0">
            <a:spAutoFit/>
          </a:bodyPr>
          <a:lstStyle/>
          <a:p>
            <a:r>
              <a:rPr lang="en-SG" dirty="0">
                <a:solidFill>
                  <a:srgbClr val="FF0000"/>
                </a:solidFill>
              </a:rPr>
              <a:t>Your “random effect”. Can only have 1 in </a:t>
            </a:r>
            <a:r>
              <a:rPr lang="en-SG" dirty="0" err="1">
                <a:solidFill>
                  <a:srgbClr val="FF0000"/>
                </a:solidFill>
              </a:rPr>
              <a:t>survreg</a:t>
            </a:r>
            <a:r>
              <a:rPr lang="en-SG" dirty="0">
                <a:solidFill>
                  <a:srgbClr val="FF0000"/>
                </a:solidFill>
              </a:rPr>
              <a:t>() models. So if you have multiple random effects, you could create a variable that reflects all of them using paste() though this is not ideal.</a:t>
            </a:r>
            <a:endParaRPr lang="en-US" dirty="0">
              <a:solidFill>
                <a:srgbClr val="FF0000"/>
              </a:solidFill>
            </a:endParaRPr>
          </a:p>
        </p:txBody>
      </p:sp>
      <p:sp>
        <p:nvSpPr>
          <p:cNvPr id="17" name="TextBox 16">
            <a:extLst>
              <a:ext uri="{FF2B5EF4-FFF2-40B4-BE49-F238E27FC236}">
                <a16:creationId xmlns:a16="http://schemas.microsoft.com/office/drawing/2014/main" id="{0B9DBBC2-4D55-4187-A14A-258D91D893DE}"/>
              </a:ext>
            </a:extLst>
          </p:cNvPr>
          <p:cNvSpPr txBox="1"/>
          <p:nvPr/>
        </p:nvSpPr>
        <p:spPr>
          <a:xfrm>
            <a:off x="5615799" y="3262763"/>
            <a:ext cx="4087001" cy="646331"/>
          </a:xfrm>
          <a:prstGeom prst="rect">
            <a:avLst/>
          </a:prstGeom>
          <a:noFill/>
        </p:spPr>
        <p:txBody>
          <a:bodyPr wrap="square" rtlCol="0">
            <a:spAutoFit/>
          </a:bodyPr>
          <a:lstStyle/>
          <a:p>
            <a:r>
              <a:rPr lang="en-SG" dirty="0">
                <a:solidFill>
                  <a:schemeClr val="accent1"/>
                </a:solidFill>
              </a:rPr>
              <a:t>Your explanatory variables. Can also use “+” for non-interacting or “/” for nesting.</a:t>
            </a:r>
            <a:endParaRPr lang="en-US" dirty="0">
              <a:solidFill>
                <a:schemeClr val="accent1"/>
              </a:solidFill>
            </a:endParaRPr>
          </a:p>
        </p:txBody>
      </p:sp>
      <p:cxnSp>
        <p:nvCxnSpPr>
          <p:cNvPr id="24" name="Straight Arrow Connector 23">
            <a:extLst>
              <a:ext uri="{FF2B5EF4-FFF2-40B4-BE49-F238E27FC236}">
                <a16:creationId xmlns:a16="http://schemas.microsoft.com/office/drawing/2014/main" id="{1E4742C6-F1F8-455C-8C30-375292752144}"/>
              </a:ext>
            </a:extLst>
          </p:cNvPr>
          <p:cNvCxnSpPr>
            <a:cxnSpLocks/>
          </p:cNvCxnSpPr>
          <p:nvPr/>
        </p:nvCxnSpPr>
        <p:spPr>
          <a:xfrm flipH="1">
            <a:off x="2306578" y="3856594"/>
            <a:ext cx="907376" cy="5220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2528294-BEBA-434B-815D-EF51A4605CFE}"/>
              </a:ext>
            </a:extLst>
          </p:cNvPr>
          <p:cNvSpPr txBox="1"/>
          <p:nvPr/>
        </p:nvSpPr>
        <p:spPr>
          <a:xfrm>
            <a:off x="3133654" y="3534876"/>
            <a:ext cx="2017466" cy="646331"/>
          </a:xfrm>
          <a:prstGeom prst="rect">
            <a:avLst/>
          </a:prstGeom>
          <a:noFill/>
        </p:spPr>
        <p:txBody>
          <a:bodyPr wrap="square" rtlCol="0">
            <a:spAutoFit/>
          </a:bodyPr>
          <a:lstStyle/>
          <a:p>
            <a:r>
              <a:rPr lang="en-SG" dirty="0">
                <a:solidFill>
                  <a:srgbClr val="FF0000"/>
                </a:solidFill>
              </a:rPr>
              <a:t>This is the main function</a:t>
            </a:r>
            <a:endParaRPr lang="en-US" dirty="0">
              <a:solidFill>
                <a:srgbClr val="FF0000"/>
              </a:solidFill>
            </a:endParaRPr>
          </a:p>
        </p:txBody>
      </p:sp>
      <p:sp>
        <p:nvSpPr>
          <p:cNvPr id="9" name="Right Bracket 8">
            <a:extLst>
              <a:ext uri="{FF2B5EF4-FFF2-40B4-BE49-F238E27FC236}">
                <a16:creationId xmlns:a16="http://schemas.microsoft.com/office/drawing/2014/main" id="{685C58A7-59B9-4EE6-A367-5A98C95CD1F3}"/>
              </a:ext>
            </a:extLst>
          </p:cNvPr>
          <p:cNvSpPr/>
          <p:nvPr/>
        </p:nvSpPr>
        <p:spPr>
          <a:xfrm rot="5400000">
            <a:off x="4156105" y="2840836"/>
            <a:ext cx="43683" cy="3454061"/>
          </a:xfrm>
          <a:prstGeom prst="righ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chemeClr val="accent1"/>
              </a:solidFill>
            </a:endParaRPr>
          </a:p>
        </p:txBody>
      </p:sp>
      <p:cxnSp>
        <p:nvCxnSpPr>
          <p:cNvPr id="22" name="Straight Arrow Connector 21">
            <a:extLst>
              <a:ext uri="{FF2B5EF4-FFF2-40B4-BE49-F238E27FC236}">
                <a16:creationId xmlns:a16="http://schemas.microsoft.com/office/drawing/2014/main" id="{F320A4EA-9D00-431E-8B79-995FFE7A060A}"/>
              </a:ext>
            </a:extLst>
          </p:cNvPr>
          <p:cNvCxnSpPr>
            <a:cxnSpLocks/>
          </p:cNvCxnSpPr>
          <p:nvPr/>
        </p:nvCxnSpPr>
        <p:spPr>
          <a:xfrm flipH="1" flipV="1">
            <a:off x="4214581" y="4632960"/>
            <a:ext cx="304044" cy="4118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EA9BA47-6E9A-40FA-86F2-BF0431F44FA7}"/>
              </a:ext>
            </a:extLst>
          </p:cNvPr>
          <p:cNvSpPr txBox="1"/>
          <p:nvPr/>
        </p:nvSpPr>
        <p:spPr>
          <a:xfrm>
            <a:off x="4142386" y="4984247"/>
            <a:ext cx="3135182" cy="1477328"/>
          </a:xfrm>
          <a:prstGeom prst="rect">
            <a:avLst/>
          </a:prstGeom>
          <a:noFill/>
        </p:spPr>
        <p:txBody>
          <a:bodyPr wrap="square" rtlCol="0">
            <a:spAutoFit/>
          </a:bodyPr>
          <a:lstStyle/>
          <a:p>
            <a:r>
              <a:rPr lang="en-SG" dirty="0">
                <a:solidFill>
                  <a:srgbClr val="FF0000"/>
                </a:solidFill>
              </a:rPr>
              <a:t>This is the “y-variable”. You have to use the </a:t>
            </a:r>
            <a:r>
              <a:rPr lang="en-SG" dirty="0" err="1">
                <a:solidFill>
                  <a:srgbClr val="FF0000"/>
                </a:solidFill>
              </a:rPr>
              <a:t>Surv</a:t>
            </a:r>
            <a:r>
              <a:rPr lang="en-SG" dirty="0">
                <a:solidFill>
                  <a:srgbClr val="FF0000"/>
                </a:solidFill>
              </a:rPr>
              <a:t>() function to create an object with your two variables for survival duration and censorship status.</a:t>
            </a:r>
            <a:endParaRPr lang="en-US" dirty="0">
              <a:solidFill>
                <a:srgbClr val="FF0000"/>
              </a:solidFill>
            </a:endParaRPr>
          </a:p>
        </p:txBody>
      </p:sp>
      <p:cxnSp>
        <p:nvCxnSpPr>
          <p:cNvPr id="29" name="Straight Arrow Connector 28">
            <a:extLst>
              <a:ext uri="{FF2B5EF4-FFF2-40B4-BE49-F238E27FC236}">
                <a16:creationId xmlns:a16="http://schemas.microsoft.com/office/drawing/2014/main" id="{67A75A55-D187-4FF5-9FC2-EEABC6FCE5AC}"/>
              </a:ext>
            </a:extLst>
          </p:cNvPr>
          <p:cNvCxnSpPr>
            <a:cxnSpLocks/>
          </p:cNvCxnSpPr>
          <p:nvPr/>
        </p:nvCxnSpPr>
        <p:spPr>
          <a:xfrm flipV="1">
            <a:off x="705998" y="4846972"/>
            <a:ext cx="1" cy="34638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9300792-88B5-4629-B848-BF1F5FE1B7D8}"/>
              </a:ext>
            </a:extLst>
          </p:cNvPr>
          <p:cNvSpPr txBox="1"/>
          <p:nvPr/>
        </p:nvSpPr>
        <p:spPr>
          <a:xfrm>
            <a:off x="213360" y="5091678"/>
            <a:ext cx="1004263" cy="369332"/>
          </a:xfrm>
          <a:prstGeom prst="rect">
            <a:avLst/>
          </a:prstGeom>
          <a:noFill/>
        </p:spPr>
        <p:txBody>
          <a:bodyPr wrap="square" rtlCol="0">
            <a:spAutoFit/>
          </a:bodyPr>
          <a:lstStyle/>
          <a:p>
            <a:r>
              <a:rPr lang="en-SG" dirty="0">
                <a:solidFill>
                  <a:schemeClr val="accent1"/>
                </a:solidFill>
              </a:rPr>
              <a:t>Dataset</a:t>
            </a:r>
            <a:endParaRPr lang="en-US" dirty="0">
              <a:solidFill>
                <a:schemeClr val="accent1"/>
              </a:solidFill>
            </a:endParaRPr>
          </a:p>
        </p:txBody>
      </p:sp>
      <p:cxnSp>
        <p:nvCxnSpPr>
          <p:cNvPr id="21" name="Straight Arrow Connector 20">
            <a:extLst>
              <a:ext uri="{FF2B5EF4-FFF2-40B4-BE49-F238E27FC236}">
                <a16:creationId xmlns:a16="http://schemas.microsoft.com/office/drawing/2014/main" id="{090EC7F1-CEB2-4727-BA8C-542D75A0B7D4}"/>
              </a:ext>
            </a:extLst>
          </p:cNvPr>
          <p:cNvCxnSpPr>
            <a:cxnSpLocks/>
          </p:cNvCxnSpPr>
          <p:nvPr/>
        </p:nvCxnSpPr>
        <p:spPr>
          <a:xfrm flipV="1">
            <a:off x="1912320" y="4846972"/>
            <a:ext cx="0" cy="386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29897EB-3FA8-4D01-9276-3B35A6956FD2}"/>
              </a:ext>
            </a:extLst>
          </p:cNvPr>
          <p:cNvSpPr txBox="1"/>
          <p:nvPr/>
        </p:nvSpPr>
        <p:spPr>
          <a:xfrm>
            <a:off x="1243666" y="5135892"/>
            <a:ext cx="2743195" cy="1200329"/>
          </a:xfrm>
          <a:prstGeom prst="rect">
            <a:avLst/>
          </a:prstGeom>
          <a:noFill/>
        </p:spPr>
        <p:txBody>
          <a:bodyPr wrap="square" rtlCol="0">
            <a:spAutoFit/>
          </a:bodyPr>
          <a:lstStyle/>
          <a:p>
            <a:r>
              <a:rPr lang="en-SG" dirty="0">
                <a:solidFill>
                  <a:srgbClr val="FF0000"/>
                </a:solidFill>
              </a:rPr>
              <a:t>Hazard function is specified using the “</a:t>
            </a:r>
            <a:r>
              <a:rPr lang="en-SG" dirty="0" err="1">
                <a:solidFill>
                  <a:srgbClr val="FF0000"/>
                </a:solidFill>
              </a:rPr>
              <a:t>dist</a:t>
            </a:r>
            <a:r>
              <a:rPr lang="en-SG" dirty="0">
                <a:solidFill>
                  <a:srgbClr val="FF0000"/>
                </a:solidFill>
              </a:rPr>
              <a:t>=” argument. If none is provided, Weibull is used by default.</a:t>
            </a:r>
            <a:endParaRPr lang="en-US" dirty="0">
              <a:solidFill>
                <a:srgbClr val="FF0000"/>
              </a:solidFill>
            </a:endParaRPr>
          </a:p>
        </p:txBody>
      </p:sp>
    </p:spTree>
    <p:extLst>
      <p:ext uri="{BB962C8B-B14F-4D97-AF65-F5344CB8AC3E}">
        <p14:creationId xmlns:p14="http://schemas.microsoft.com/office/powerpoint/2010/main" val="2438053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Example – Fitting a Parametric model</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2" y="767101"/>
            <a:ext cx="12036833" cy="6074077"/>
          </a:xfrm>
        </p:spPr>
        <p:txBody>
          <a:bodyPr>
            <a:normAutofit/>
          </a:bodyPr>
          <a:lstStyle/>
          <a:p>
            <a:pPr marL="0" indent="0">
              <a:buNone/>
            </a:pPr>
            <a:r>
              <a:rPr lang="en-SG" dirty="0"/>
              <a:t>Fit other hazard functions and compare using AIC</a:t>
            </a:r>
          </a:p>
          <a:p>
            <a:pPr marL="0" indent="0">
              <a:buNone/>
            </a:pPr>
            <a:r>
              <a:rPr lang="en-SG" sz="2000" dirty="0">
                <a:latin typeface="Courier New" panose="02070309020205020404" pitchFamily="49" charset="0"/>
                <a:cs typeface="Courier New" panose="02070309020205020404" pitchFamily="49" charset="0"/>
              </a:rPr>
              <a:t>mod1.4a=</a:t>
            </a:r>
            <a:r>
              <a:rPr lang="en-SG" sz="2000" dirty="0" err="1">
                <a:latin typeface="Courier New" panose="02070309020205020404" pitchFamily="49" charset="0"/>
                <a:cs typeface="Courier New" panose="02070309020205020404" pitchFamily="49" charset="0"/>
              </a:rPr>
              <a:t>survreg</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Surv</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Survival,Censored</a:t>
            </a:r>
            <a:r>
              <a:rPr lang="en-SG" sz="2000" dirty="0">
                <a:latin typeface="Courier New" panose="02070309020205020404" pitchFamily="49" charset="0"/>
                <a:cs typeface="Courier New" panose="02070309020205020404" pitchFamily="49" charset="0"/>
              </a:rPr>
              <a:t>)~Form*</a:t>
            </a:r>
            <a:r>
              <a:rPr lang="en-SG" sz="2000" dirty="0" err="1">
                <a:latin typeface="Courier New" panose="02070309020205020404" pitchFamily="49" charset="0"/>
                <a:cs typeface="Courier New" panose="02070309020205020404" pitchFamily="49" charset="0"/>
              </a:rPr>
              <a:t>mantisPresence,cluster</a:t>
            </a:r>
            <a:r>
              <a:rPr lang="en-SG" sz="2000" dirty="0">
                <a:latin typeface="Courier New" panose="02070309020205020404" pitchFamily="49" charset="0"/>
                <a:cs typeface="Courier New" panose="02070309020205020404" pitchFamily="49" charset="0"/>
              </a:rPr>
              <a:t>=Cage, data=</a:t>
            </a:r>
            <a:r>
              <a:rPr lang="en-SG" sz="2000" dirty="0" err="1">
                <a:latin typeface="Courier New" panose="02070309020205020404" pitchFamily="49" charset="0"/>
                <a:cs typeface="Courier New" panose="02070309020205020404" pitchFamily="49" charset="0"/>
              </a:rPr>
              <a:t>butt,dist</a:t>
            </a:r>
            <a:r>
              <a:rPr lang="en-SG" sz="2000" dirty="0">
                <a:latin typeface="Courier New" panose="02070309020205020404" pitchFamily="49" charset="0"/>
                <a:cs typeface="Courier New" panose="02070309020205020404" pitchFamily="49" charset="0"/>
              </a:rPr>
              <a:t>="loglogistic")</a:t>
            </a:r>
          </a:p>
          <a:p>
            <a:pPr marL="0" indent="0">
              <a:buNone/>
            </a:pPr>
            <a:r>
              <a:rPr lang="en-SG" sz="2000" dirty="0">
                <a:latin typeface="Courier New" panose="02070309020205020404" pitchFamily="49" charset="0"/>
                <a:cs typeface="Courier New" panose="02070309020205020404" pitchFamily="49" charset="0"/>
              </a:rPr>
              <a:t>mod1.4b=</a:t>
            </a:r>
            <a:r>
              <a:rPr lang="en-SG" sz="2000" dirty="0" err="1">
                <a:latin typeface="Courier New" panose="02070309020205020404" pitchFamily="49" charset="0"/>
                <a:cs typeface="Courier New" panose="02070309020205020404" pitchFamily="49" charset="0"/>
              </a:rPr>
              <a:t>survreg</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Surv</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Survival,Censored</a:t>
            </a:r>
            <a:r>
              <a:rPr lang="en-SG" sz="2000" dirty="0">
                <a:latin typeface="Courier New" panose="02070309020205020404" pitchFamily="49" charset="0"/>
                <a:cs typeface="Courier New" panose="02070309020205020404" pitchFamily="49" charset="0"/>
              </a:rPr>
              <a:t>)~Form*</a:t>
            </a:r>
            <a:r>
              <a:rPr lang="en-SG" sz="2000" dirty="0" err="1">
                <a:latin typeface="Courier New" panose="02070309020205020404" pitchFamily="49" charset="0"/>
                <a:cs typeface="Courier New" panose="02070309020205020404" pitchFamily="49" charset="0"/>
              </a:rPr>
              <a:t>mantisPresence,cluster</a:t>
            </a:r>
            <a:r>
              <a:rPr lang="en-SG" sz="2000" dirty="0">
                <a:latin typeface="Courier New" panose="02070309020205020404" pitchFamily="49" charset="0"/>
                <a:cs typeface="Courier New" panose="02070309020205020404" pitchFamily="49" charset="0"/>
              </a:rPr>
              <a:t>=Cage, data=</a:t>
            </a:r>
            <a:r>
              <a:rPr lang="en-SG" sz="2000" dirty="0" err="1">
                <a:latin typeface="Courier New" panose="02070309020205020404" pitchFamily="49" charset="0"/>
                <a:cs typeface="Courier New" panose="02070309020205020404" pitchFamily="49" charset="0"/>
              </a:rPr>
              <a:t>butt,dist</a:t>
            </a:r>
            <a:r>
              <a:rPr lang="en-SG" sz="2000" dirty="0">
                <a:latin typeface="Courier New" panose="02070309020205020404" pitchFamily="49" charset="0"/>
                <a:cs typeface="Courier New" panose="02070309020205020404" pitchFamily="49" charset="0"/>
              </a:rPr>
              <a:t>="exponential")</a:t>
            </a:r>
          </a:p>
          <a:p>
            <a:pPr marL="0" indent="0">
              <a:buNone/>
            </a:pPr>
            <a:r>
              <a:rPr lang="en-SG" sz="2000" dirty="0">
                <a:latin typeface="Courier New" panose="02070309020205020404" pitchFamily="49" charset="0"/>
                <a:cs typeface="Courier New" panose="02070309020205020404" pitchFamily="49" charset="0"/>
              </a:rPr>
              <a:t>AIC(mod1.3,mod1.4a,mod1.4b) #mod1.4a best</a:t>
            </a:r>
          </a:p>
          <a:p>
            <a:pPr marL="0" indent="0">
              <a:buNone/>
            </a:pPr>
            <a:r>
              <a:rPr lang="en-SG" sz="2400" dirty="0">
                <a:cs typeface="Courier New" panose="02070309020205020404" pitchFamily="49" charset="0"/>
              </a:rPr>
              <a:t>Note: Distributions available in </a:t>
            </a:r>
            <a:r>
              <a:rPr lang="en-SG" sz="2400" dirty="0" err="1">
                <a:cs typeface="Courier New" panose="02070309020205020404" pitchFamily="49" charset="0"/>
              </a:rPr>
              <a:t>survreg</a:t>
            </a:r>
            <a:r>
              <a:rPr lang="en-SG" sz="2400" dirty="0">
                <a:cs typeface="Courier New" panose="02070309020205020404" pitchFamily="49" charset="0"/>
              </a:rPr>
              <a:t>(): "extreme", "gaussian", "logistic", "t", "</a:t>
            </a:r>
            <a:r>
              <a:rPr lang="en-SG" sz="2400" dirty="0" err="1">
                <a:cs typeface="Courier New" panose="02070309020205020404" pitchFamily="49" charset="0"/>
              </a:rPr>
              <a:t>loggaussian</a:t>
            </a:r>
            <a:r>
              <a:rPr lang="en-SG" sz="2400" dirty="0">
                <a:cs typeface="Courier New" panose="02070309020205020404" pitchFamily="49" charset="0"/>
              </a:rPr>
              <a:t>", "loglogistic", "</a:t>
            </a:r>
            <a:r>
              <a:rPr lang="en-SG" sz="2400" dirty="0" err="1">
                <a:cs typeface="Courier New" panose="02070309020205020404" pitchFamily="49" charset="0"/>
              </a:rPr>
              <a:t>rayleigh</a:t>
            </a:r>
            <a:r>
              <a:rPr lang="en-SG" sz="2400" dirty="0">
                <a:cs typeface="Courier New" panose="02070309020205020404" pitchFamily="49" charset="0"/>
              </a:rPr>
              <a:t>", "exponential" and "</a:t>
            </a:r>
            <a:r>
              <a:rPr lang="en-SG" sz="2400" dirty="0" err="1">
                <a:cs typeface="Courier New" panose="02070309020205020404" pitchFamily="49" charset="0"/>
              </a:rPr>
              <a:t>weibull</a:t>
            </a:r>
            <a:r>
              <a:rPr lang="en-SG" sz="2400" dirty="0">
                <a:cs typeface="Courier New" panose="02070309020205020404" pitchFamily="49" charset="0"/>
              </a:rPr>
              <a:t>" (the default)</a:t>
            </a:r>
          </a:p>
          <a:p>
            <a:pPr marL="0" indent="0">
              <a:buNone/>
            </a:pPr>
            <a:endParaRPr lang="en-SG" dirty="0"/>
          </a:p>
          <a:p>
            <a:pPr marL="0" indent="0">
              <a:buNone/>
            </a:pPr>
            <a:endParaRPr lang="en-SG" dirty="0"/>
          </a:p>
          <a:p>
            <a:pPr marL="0" indent="0">
              <a:buNone/>
            </a:pPr>
            <a:r>
              <a:rPr lang="en-SG" dirty="0"/>
              <a:t>Proceed with &lt;mod1.4a&gt; for simplification</a:t>
            </a:r>
          </a:p>
          <a:p>
            <a:pPr marL="0" indent="0">
              <a:buNone/>
            </a:pPr>
            <a:r>
              <a:rPr lang="en-SG" sz="2000" dirty="0">
                <a:latin typeface="Courier New" panose="02070309020205020404" pitchFamily="49" charset="0"/>
                <a:cs typeface="Courier New" panose="02070309020205020404" pitchFamily="49" charset="0"/>
              </a:rPr>
              <a:t>summary(mod1.4a) #interaction non-significant</a:t>
            </a:r>
          </a:p>
          <a:p>
            <a:pPr marL="0" indent="0">
              <a:buNone/>
            </a:pPr>
            <a:r>
              <a:rPr lang="da-DK" sz="2000" dirty="0">
                <a:latin typeface="Courier New" panose="02070309020205020404" pitchFamily="49" charset="0"/>
                <a:cs typeface="Courier New" panose="02070309020205020404" pitchFamily="49" charset="0"/>
              </a:rPr>
              <a:t>mod1.5=update(mod1.4a,~.-Form:mantisPresence)</a:t>
            </a:r>
          </a:p>
          <a:p>
            <a:pPr marL="0" indent="0">
              <a:buNone/>
            </a:pPr>
            <a:r>
              <a:rPr lang="da-DK" sz="2000" dirty="0">
                <a:latin typeface="Courier New" panose="02070309020205020404" pitchFamily="49" charset="0"/>
                <a:cs typeface="Courier New" panose="02070309020205020404" pitchFamily="49" charset="0"/>
              </a:rPr>
              <a:t>AIC(mod1.4a,mod1.5) #mod1.4a is better, so we keep the interaction</a:t>
            </a:r>
            <a:endParaRPr lang="en-SG" sz="2000" dirty="0">
              <a:latin typeface="Courier New" panose="02070309020205020404" pitchFamily="49" charset="0"/>
              <a:cs typeface="Courier New" panose="02070309020205020404" pitchFamily="49" charset="0"/>
            </a:endParaRP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13</a:t>
            </a:fld>
            <a:endParaRPr lang="en-SG" dirty="0"/>
          </a:p>
        </p:txBody>
      </p:sp>
      <p:pic>
        <p:nvPicPr>
          <p:cNvPr id="10" name="Picture 9">
            <a:extLst>
              <a:ext uri="{FF2B5EF4-FFF2-40B4-BE49-F238E27FC236}">
                <a16:creationId xmlns:a16="http://schemas.microsoft.com/office/drawing/2014/main" id="{6FFA914B-CC36-4BE4-A908-87D7EA7108BD}"/>
              </a:ext>
            </a:extLst>
          </p:cNvPr>
          <p:cNvPicPr>
            <a:picLocks noChangeAspect="1"/>
          </p:cNvPicPr>
          <p:nvPr/>
        </p:nvPicPr>
        <p:blipFill>
          <a:blip r:embed="rId2"/>
          <a:stretch>
            <a:fillRect/>
          </a:stretch>
        </p:blipFill>
        <p:spPr>
          <a:xfrm>
            <a:off x="10446261" y="5948087"/>
            <a:ext cx="1657581" cy="600159"/>
          </a:xfrm>
          <a:prstGeom prst="rect">
            <a:avLst/>
          </a:prstGeom>
        </p:spPr>
      </p:pic>
      <p:pic>
        <p:nvPicPr>
          <p:cNvPr id="12" name="Picture 11">
            <a:extLst>
              <a:ext uri="{FF2B5EF4-FFF2-40B4-BE49-F238E27FC236}">
                <a16:creationId xmlns:a16="http://schemas.microsoft.com/office/drawing/2014/main" id="{5A97A0AD-FAB7-4CA0-A4B6-EFC538418E3B}"/>
              </a:ext>
            </a:extLst>
          </p:cNvPr>
          <p:cNvPicPr>
            <a:picLocks noChangeAspect="1"/>
          </p:cNvPicPr>
          <p:nvPr/>
        </p:nvPicPr>
        <p:blipFill>
          <a:blip r:embed="rId3"/>
          <a:stretch>
            <a:fillRect/>
          </a:stretch>
        </p:blipFill>
        <p:spPr>
          <a:xfrm>
            <a:off x="7654723" y="4139967"/>
            <a:ext cx="4449119" cy="1733848"/>
          </a:xfrm>
          <a:prstGeom prst="rect">
            <a:avLst/>
          </a:prstGeom>
        </p:spPr>
      </p:pic>
      <p:cxnSp>
        <p:nvCxnSpPr>
          <p:cNvPr id="33" name="Straight Arrow Connector 32">
            <a:extLst>
              <a:ext uri="{FF2B5EF4-FFF2-40B4-BE49-F238E27FC236}">
                <a16:creationId xmlns:a16="http://schemas.microsoft.com/office/drawing/2014/main" id="{C7804583-BCDC-4F4D-932E-937EDD0AA028}"/>
              </a:ext>
            </a:extLst>
          </p:cNvPr>
          <p:cNvCxnSpPr>
            <a:cxnSpLocks/>
          </p:cNvCxnSpPr>
          <p:nvPr/>
        </p:nvCxnSpPr>
        <p:spPr>
          <a:xfrm>
            <a:off x="7142480" y="4520087"/>
            <a:ext cx="572011" cy="12027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A37459-E344-4905-8482-DB4CD159B7BF}"/>
              </a:ext>
            </a:extLst>
          </p:cNvPr>
          <p:cNvSpPr txBox="1"/>
          <p:nvPr/>
        </p:nvSpPr>
        <p:spPr>
          <a:xfrm>
            <a:off x="4058895" y="3997828"/>
            <a:ext cx="3342689" cy="646331"/>
          </a:xfrm>
          <a:prstGeom prst="rect">
            <a:avLst/>
          </a:prstGeom>
          <a:noFill/>
        </p:spPr>
        <p:txBody>
          <a:bodyPr wrap="square" rtlCol="0">
            <a:spAutoFit/>
          </a:bodyPr>
          <a:lstStyle/>
          <a:p>
            <a:r>
              <a:rPr lang="en-SG" dirty="0">
                <a:solidFill>
                  <a:srgbClr val="FF0000"/>
                </a:solidFill>
              </a:rPr>
              <a:t>Note that Scale &lt; 1: this indicates that hazard decreases with time</a:t>
            </a:r>
            <a:endParaRPr lang="en-US" dirty="0">
              <a:solidFill>
                <a:srgbClr val="FF0000"/>
              </a:solidFill>
            </a:endParaRPr>
          </a:p>
        </p:txBody>
      </p:sp>
    </p:spTree>
    <p:extLst>
      <p:ext uri="{BB962C8B-B14F-4D97-AF65-F5344CB8AC3E}">
        <p14:creationId xmlns:p14="http://schemas.microsoft.com/office/powerpoint/2010/main" val="2074026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Example – Fitting a Parametric model</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2" y="767101"/>
            <a:ext cx="12036833" cy="6074077"/>
          </a:xfrm>
        </p:spPr>
        <p:txBody>
          <a:bodyPr>
            <a:normAutofit/>
          </a:bodyPr>
          <a:lstStyle/>
          <a:p>
            <a:pPr marL="0" indent="0">
              <a:buNone/>
            </a:pPr>
            <a:r>
              <a:rPr lang="en-SG" dirty="0"/>
              <a:t>Interpret results</a:t>
            </a:r>
          </a:p>
          <a:p>
            <a:pPr marL="0" indent="0">
              <a:buNone/>
            </a:pPr>
            <a:r>
              <a:rPr lang="en-SG" sz="2000" dirty="0">
                <a:latin typeface="Courier New" panose="02070309020205020404" pitchFamily="49" charset="0"/>
                <a:cs typeface="Courier New" panose="02070309020205020404" pitchFamily="49" charset="0"/>
              </a:rPr>
              <a:t>summary(mod1.4a)</a:t>
            </a:r>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14</a:t>
            </a:fld>
            <a:endParaRPr lang="en-SG" dirty="0"/>
          </a:p>
        </p:txBody>
      </p:sp>
      <p:pic>
        <p:nvPicPr>
          <p:cNvPr id="12" name="Picture 11">
            <a:extLst>
              <a:ext uri="{FF2B5EF4-FFF2-40B4-BE49-F238E27FC236}">
                <a16:creationId xmlns:a16="http://schemas.microsoft.com/office/drawing/2014/main" id="{5A97A0AD-FAB7-4CA0-A4B6-EFC538418E3B}"/>
              </a:ext>
            </a:extLst>
          </p:cNvPr>
          <p:cNvPicPr>
            <a:picLocks noChangeAspect="1"/>
          </p:cNvPicPr>
          <p:nvPr/>
        </p:nvPicPr>
        <p:blipFill>
          <a:blip r:embed="rId2"/>
          <a:stretch>
            <a:fillRect/>
          </a:stretch>
        </p:blipFill>
        <p:spPr>
          <a:xfrm>
            <a:off x="2857154" y="2130467"/>
            <a:ext cx="7077306" cy="2758068"/>
          </a:xfrm>
          <a:prstGeom prst="rect">
            <a:avLst/>
          </a:prstGeom>
        </p:spPr>
      </p:pic>
      <p:cxnSp>
        <p:nvCxnSpPr>
          <p:cNvPr id="31" name="Straight Arrow Connector 30">
            <a:extLst>
              <a:ext uri="{FF2B5EF4-FFF2-40B4-BE49-F238E27FC236}">
                <a16:creationId xmlns:a16="http://schemas.microsoft.com/office/drawing/2014/main" id="{D91C6A3B-6AF8-4F04-8D8F-857F637EF08A}"/>
              </a:ext>
            </a:extLst>
          </p:cNvPr>
          <p:cNvCxnSpPr>
            <a:cxnSpLocks/>
          </p:cNvCxnSpPr>
          <p:nvPr/>
        </p:nvCxnSpPr>
        <p:spPr>
          <a:xfrm flipH="1">
            <a:off x="6020295" y="1815837"/>
            <a:ext cx="1469184" cy="18481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0A26E75-83EF-424E-8AC1-7E83DB9887F2}"/>
              </a:ext>
            </a:extLst>
          </p:cNvPr>
          <p:cNvCxnSpPr>
            <a:cxnSpLocks/>
          </p:cNvCxnSpPr>
          <p:nvPr/>
        </p:nvCxnSpPr>
        <p:spPr>
          <a:xfrm flipH="1">
            <a:off x="5827458" y="1478074"/>
            <a:ext cx="385672" cy="19304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E34614D-BC95-4D8D-8105-585D56EF357C}"/>
              </a:ext>
            </a:extLst>
          </p:cNvPr>
          <p:cNvSpPr txBox="1"/>
          <p:nvPr/>
        </p:nvSpPr>
        <p:spPr>
          <a:xfrm>
            <a:off x="5387574" y="902045"/>
            <a:ext cx="4449119" cy="646331"/>
          </a:xfrm>
          <a:prstGeom prst="rect">
            <a:avLst/>
          </a:prstGeom>
          <a:noFill/>
        </p:spPr>
        <p:txBody>
          <a:bodyPr wrap="square" rtlCol="0">
            <a:spAutoFit/>
          </a:bodyPr>
          <a:lstStyle/>
          <a:p>
            <a:r>
              <a:rPr lang="en-SG" dirty="0">
                <a:solidFill>
                  <a:srgbClr val="FF0000"/>
                </a:solidFill>
              </a:rPr>
              <a:t>Average Spotty (the reference &lt;Form&gt;) survival = e</a:t>
            </a:r>
            <a:r>
              <a:rPr lang="en-SG" baseline="30000" dirty="0">
                <a:solidFill>
                  <a:srgbClr val="FF0000"/>
                </a:solidFill>
              </a:rPr>
              <a:t>3.1926</a:t>
            </a:r>
            <a:r>
              <a:rPr lang="en-SG" dirty="0">
                <a:solidFill>
                  <a:srgbClr val="FF0000"/>
                </a:solidFill>
              </a:rPr>
              <a:t> = 24.4 days</a:t>
            </a:r>
            <a:endParaRPr lang="en-US" baseline="30000" dirty="0">
              <a:solidFill>
                <a:srgbClr val="FF0000"/>
              </a:solidFill>
            </a:endParaRPr>
          </a:p>
        </p:txBody>
      </p:sp>
      <p:sp>
        <p:nvSpPr>
          <p:cNvPr id="14" name="TextBox 13">
            <a:extLst>
              <a:ext uri="{FF2B5EF4-FFF2-40B4-BE49-F238E27FC236}">
                <a16:creationId xmlns:a16="http://schemas.microsoft.com/office/drawing/2014/main" id="{4967430C-9C47-4C40-8671-C6CF91146BCA}"/>
              </a:ext>
            </a:extLst>
          </p:cNvPr>
          <p:cNvSpPr txBox="1"/>
          <p:nvPr/>
        </p:nvSpPr>
        <p:spPr>
          <a:xfrm>
            <a:off x="7448839" y="1621842"/>
            <a:ext cx="2808339" cy="646331"/>
          </a:xfrm>
          <a:prstGeom prst="rect">
            <a:avLst/>
          </a:prstGeom>
          <a:noFill/>
        </p:spPr>
        <p:txBody>
          <a:bodyPr wrap="square" rtlCol="0">
            <a:spAutoFit/>
          </a:bodyPr>
          <a:lstStyle/>
          <a:p>
            <a:r>
              <a:rPr lang="en-SG" dirty="0">
                <a:solidFill>
                  <a:srgbClr val="FF0000"/>
                </a:solidFill>
              </a:rPr>
              <a:t>Average WT survival = e</a:t>
            </a:r>
            <a:r>
              <a:rPr lang="en-SG" baseline="30000" dirty="0">
                <a:solidFill>
                  <a:srgbClr val="FF0000"/>
                </a:solidFill>
              </a:rPr>
              <a:t>(3.1926+0.0664)</a:t>
            </a:r>
            <a:r>
              <a:rPr lang="en-SG" dirty="0">
                <a:solidFill>
                  <a:srgbClr val="FF0000"/>
                </a:solidFill>
              </a:rPr>
              <a:t> = 26.0 days</a:t>
            </a:r>
            <a:endParaRPr lang="en-US" baseline="30000" dirty="0">
              <a:solidFill>
                <a:srgbClr val="FF0000"/>
              </a:solidFill>
            </a:endParaRPr>
          </a:p>
        </p:txBody>
      </p:sp>
      <p:sp>
        <p:nvSpPr>
          <p:cNvPr id="15" name="TextBox 14">
            <a:extLst>
              <a:ext uri="{FF2B5EF4-FFF2-40B4-BE49-F238E27FC236}">
                <a16:creationId xmlns:a16="http://schemas.microsoft.com/office/drawing/2014/main" id="{F5C4B96E-FD00-404D-BB30-FAAFB27D55D6}"/>
              </a:ext>
            </a:extLst>
          </p:cNvPr>
          <p:cNvSpPr txBox="1"/>
          <p:nvPr/>
        </p:nvSpPr>
        <p:spPr>
          <a:xfrm>
            <a:off x="2474000" y="5102522"/>
            <a:ext cx="2782432" cy="923330"/>
          </a:xfrm>
          <a:prstGeom prst="rect">
            <a:avLst/>
          </a:prstGeom>
          <a:noFill/>
        </p:spPr>
        <p:txBody>
          <a:bodyPr wrap="square" rtlCol="0">
            <a:spAutoFit/>
          </a:bodyPr>
          <a:lstStyle/>
          <a:p>
            <a:r>
              <a:rPr lang="en-SG" dirty="0">
                <a:solidFill>
                  <a:srgbClr val="FF0000"/>
                </a:solidFill>
              </a:rPr>
              <a:t>Average survival of Spotty in the presence of mantids = e</a:t>
            </a:r>
            <a:r>
              <a:rPr lang="en-SG" baseline="30000" dirty="0">
                <a:solidFill>
                  <a:srgbClr val="FF0000"/>
                </a:solidFill>
              </a:rPr>
              <a:t>(3.1926-1.9964)</a:t>
            </a:r>
            <a:r>
              <a:rPr lang="en-SG" dirty="0">
                <a:solidFill>
                  <a:srgbClr val="FF0000"/>
                </a:solidFill>
              </a:rPr>
              <a:t> = 3.3 days</a:t>
            </a:r>
            <a:endParaRPr lang="en-US" baseline="30000" dirty="0">
              <a:solidFill>
                <a:srgbClr val="FF0000"/>
              </a:solidFill>
            </a:endParaRPr>
          </a:p>
        </p:txBody>
      </p:sp>
      <p:cxnSp>
        <p:nvCxnSpPr>
          <p:cNvPr id="16" name="Straight Arrow Connector 15">
            <a:extLst>
              <a:ext uri="{FF2B5EF4-FFF2-40B4-BE49-F238E27FC236}">
                <a16:creationId xmlns:a16="http://schemas.microsoft.com/office/drawing/2014/main" id="{7DA931B7-B80B-4FFA-8344-871C009E9D40}"/>
              </a:ext>
            </a:extLst>
          </p:cNvPr>
          <p:cNvCxnSpPr>
            <a:cxnSpLocks/>
          </p:cNvCxnSpPr>
          <p:nvPr/>
        </p:nvCxnSpPr>
        <p:spPr>
          <a:xfrm flipV="1">
            <a:off x="4169715" y="3964629"/>
            <a:ext cx="1193721" cy="12014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3377236-8A9C-45CF-86CA-6D9AFACE1BF5}"/>
              </a:ext>
            </a:extLst>
          </p:cNvPr>
          <p:cNvSpPr txBox="1"/>
          <p:nvPr/>
        </p:nvSpPr>
        <p:spPr>
          <a:xfrm>
            <a:off x="6220918" y="5098635"/>
            <a:ext cx="2782432" cy="923330"/>
          </a:xfrm>
          <a:prstGeom prst="rect">
            <a:avLst/>
          </a:prstGeom>
          <a:noFill/>
        </p:spPr>
        <p:txBody>
          <a:bodyPr wrap="square" rtlCol="0">
            <a:spAutoFit/>
          </a:bodyPr>
          <a:lstStyle/>
          <a:p>
            <a:r>
              <a:rPr lang="en-SG" dirty="0">
                <a:solidFill>
                  <a:srgbClr val="FF0000"/>
                </a:solidFill>
              </a:rPr>
              <a:t>Average survival of WT in the presence of mantids = e</a:t>
            </a:r>
            <a:r>
              <a:rPr lang="en-SG" baseline="30000" dirty="0">
                <a:solidFill>
                  <a:srgbClr val="FF0000"/>
                </a:solidFill>
              </a:rPr>
              <a:t>(3.1926-1.9964+0.4022)</a:t>
            </a:r>
            <a:r>
              <a:rPr lang="en-SG" dirty="0">
                <a:solidFill>
                  <a:srgbClr val="FF0000"/>
                </a:solidFill>
              </a:rPr>
              <a:t> = 4.9 days</a:t>
            </a:r>
            <a:endParaRPr lang="en-US" baseline="30000" dirty="0">
              <a:solidFill>
                <a:srgbClr val="FF0000"/>
              </a:solidFill>
            </a:endParaRPr>
          </a:p>
        </p:txBody>
      </p:sp>
      <p:cxnSp>
        <p:nvCxnSpPr>
          <p:cNvPr id="22" name="Straight Arrow Connector 21">
            <a:extLst>
              <a:ext uri="{FF2B5EF4-FFF2-40B4-BE49-F238E27FC236}">
                <a16:creationId xmlns:a16="http://schemas.microsoft.com/office/drawing/2014/main" id="{3B3E7AEC-9DCD-4E4D-BBD1-277BF7544FDE}"/>
              </a:ext>
            </a:extLst>
          </p:cNvPr>
          <p:cNvCxnSpPr>
            <a:cxnSpLocks/>
          </p:cNvCxnSpPr>
          <p:nvPr/>
        </p:nvCxnSpPr>
        <p:spPr>
          <a:xfrm flipH="1" flipV="1">
            <a:off x="5999089" y="4169683"/>
            <a:ext cx="755798" cy="829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359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2" y="767101"/>
            <a:ext cx="12036833" cy="6074077"/>
          </a:xfrm>
        </p:spPr>
        <p:txBody>
          <a:bodyPr>
            <a:normAutofit/>
          </a:bodyPr>
          <a:lstStyle/>
          <a:p>
            <a:pPr marL="0" indent="0">
              <a:buNone/>
            </a:pPr>
            <a:r>
              <a:rPr lang="en-SG" dirty="0"/>
              <a:t>Plot the data</a:t>
            </a:r>
          </a:p>
          <a:p>
            <a:pPr marL="0" indent="0">
              <a:buNone/>
            </a:pPr>
            <a:r>
              <a:rPr lang="en-SG" sz="2000" dirty="0">
                <a:latin typeface="Courier New" panose="02070309020205020404" pitchFamily="49" charset="0"/>
                <a:cs typeface="Courier New" panose="02070309020205020404" pitchFamily="49" charset="0"/>
              </a:rPr>
              <a:t>require(</a:t>
            </a:r>
            <a:r>
              <a:rPr lang="en-SG" sz="2000" dirty="0" err="1">
                <a:latin typeface="Courier New" panose="02070309020205020404" pitchFamily="49" charset="0"/>
                <a:cs typeface="Courier New" panose="02070309020205020404" pitchFamily="49" charset="0"/>
              </a:rPr>
              <a:t>ggfortify</a:t>
            </a:r>
            <a:r>
              <a:rPr lang="en-SG" sz="2000" dirty="0">
                <a:latin typeface="Courier New" panose="02070309020205020404" pitchFamily="49" charset="0"/>
                <a:cs typeface="Courier New" panose="02070309020205020404" pitchFamily="49" charset="0"/>
              </a:rPr>
              <a:t>) #for </a:t>
            </a:r>
            <a:r>
              <a:rPr lang="en-SG" sz="2000" dirty="0" err="1">
                <a:latin typeface="Courier New" panose="02070309020205020404" pitchFamily="49" charset="0"/>
                <a:cs typeface="Courier New" panose="02070309020205020404" pitchFamily="49" charset="0"/>
              </a:rPr>
              <a:t>autoplot</a:t>
            </a:r>
            <a:endParaRPr lang="en-SG" sz="2000" dirty="0">
              <a:latin typeface="Courier New" panose="02070309020205020404" pitchFamily="49" charset="0"/>
              <a:cs typeface="Courier New" panose="02070309020205020404" pitchFamily="49" charset="0"/>
            </a:endParaRPr>
          </a:p>
          <a:p>
            <a:pPr marL="0" indent="0">
              <a:buNone/>
            </a:pPr>
            <a:r>
              <a:rPr lang="en-SG" sz="2000" dirty="0">
                <a:latin typeface="Courier New" panose="02070309020205020404" pitchFamily="49" charset="0"/>
                <a:cs typeface="Courier New" panose="02070309020205020404" pitchFamily="49" charset="0"/>
              </a:rPr>
              <a:t>#For 1 variable</a:t>
            </a:r>
          </a:p>
          <a:p>
            <a:pPr marL="0" indent="0">
              <a:buNone/>
            </a:pPr>
            <a:r>
              <a:rPr lang="en-SG" sz="2000" dirty="0">
                <a:latin typeface="Courier New" panose="02070309020205020404" pitchFamily="49" charset="0"/>
                <a:cs typeface="Courier New" panose="02070309020205020404" pitchFamily="49" charset="0"/>
              </a:rPr>
              <a:t>splot1=</a:t>
            </a:r>
            <a:r>
              <a:rPr lang="en-SG" sz="2000" dirty="0" err="1">
                <a:latin typeface="Courier New" panose="02070309020205020404" pitchFamily="49" charset="0"/>
                <a:cs typeface="Courier New" panose="02070309020205020404" pitchFamily="49" charset="0"/>
              </a:rPr>
              <a:t>survfit</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Surv</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Survival,Censored</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Form,data</a:t>
            </a:r>
            <a:r>
              <a:rPr lang="en-SG" sz="2000" dirty="0">
                <a:latin typeface="Courier New" panose="02070309020205020404" pitchFamily="49" charset="0"/>
                <a:cs typeface="Courier New" panose="02070309020205020404" pitchFamily="49" charset="0"/>
              </a:rPr>
              <a:t>=butt)</a:t>
            </a:r>
          </a:p>
          <a:p>
            <a:pPr marL="0" indent="0">
              <a:buNone/>
            </a:pPr>
            <a:r>
              <a:rPr lang="en-SG" sz="2000" dirty="0" err="1">
                <a:latin typeface="Courier New" panose="02070309020205020404" pitchFamily="49" charset="0"/>
                <a:cs typeface="Courier New" panose="02070309020205020404" pitchFamily="49" charset="0"/>
              </a:rPr>
              <a:t>autoplot</a:t>
            </a:r>
            <a:r>
              <a:rPr lang="en-SG" sz="2000" dirty="0">
                <a:latin typeface="Courier New" panose="02070309020205020404" pitchFamily="49" charset="0"/>
                <a:cs typeface="Courier New" panose="02070309020205020404" pitchFamily="49" charset="0"/>
              </a:rPr>
              <a:t>(splot1)</a:t>
            </a:r>
          </a:p>
          <a:p>
            <a:pPr marL="0" indent="0">
              <a:buNone/>
            </a:pPr>
            <a:endParaRPr lang="en-SG" sz="2000" dirty="0">
              <a:latin typeface="Courier New" panose="02070309020205020404" pitchFamily="49" charset="0"/>
              <a:cs typeface="Courier New" panose="02070309020205020404" pitchFamily="49" charset="0"/>
            </a:endParaRPr>
          </a:p>
          <a:p>
            <a:pPr marL="0" indent="0">
              <a:buNone/>
            </a:pPr>
            <a:r>
              <a:rPr lang="en-SG" sz="2000" dirty="0">
                <a:latin typeface="Courier New" panose="02070309020205020404" pitchFamily="49" charset="0"/>
                <a:cs typeface="Courier New" panose="02070309020205020404" pitchFamily="49" charset="0"/>
              </a:rPr>
              <a:t>#For 2 variables</a:t>
            </a:r>
          </a:p>
          <a:p>
            <a:pPr marL="0" indent="0">
              <a:buNone/>
            </a:pPr>
            <a:r>
              <a:rPr lang="en-SG" sz="2000" dirty="0">
                <a:latin typeface="Courier New" panose="02070309020205020404" pitchFamily="49" charset="0"/>
                <a:cs typeface="Courier New" panose="02070309020205020404" pitchFamily="49" charset="0"/>
              </a:rPr>
              <a:t>splot2=</a:t>
            </a:r>
            <a:r>
              <a:rPr lang="en-SG" sz="2000" dirty="0" err="1">
                <a:latin typeface="Courier New" panose="02070309020205020404" pitchFamily="49" charset="0"/>
                <a:cs typeface="Courier New" panose="02070309020205020404" pitchFamily="49" charset="0"/>
              </a:rPr>
              <a:t>survfit</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Surv</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Survival,Censored</a:t>
            </a:r>
            <a:r>
              <a:rPr lang="en-SG" sz="2000" dirty="0">
                <a:latin typeface="Courier New" panose="02070309020205020404" pitchFamily="49" charset="0"/>
                <a:cs typeface="Courier New" panose="02070309020205020404" pitchFamily="49" charset="0"/>
              </a:rPr>
              <a:t>)~</a:t>
            </a:r>
            <a:br>
              <a:rPr lang="en-SG" sz="2000" dirty="0">
                <a:latin typeface="Courier New" panose="02070309020205020404" pitchFamily="49" charset="0"/>
                <a:cs typeface="Courier New" panose="02070309020205020404" pitchFamily="49" charset="0"/>
              </a:rPr>
            </a:br>
            <a:r>
              <a:rPr lang="en-SG" sz="2000" dirty="0">
                <a:latin typeface="Courier New" panose="02070309020205020404" pitchFamily="49" charset="0"/>
                <a:cs typeface="Courier New" panose="02070309020205020404" pitchFamily="49" charset="0"/>
              </a:rPr>
              <a:t>interaction(</a:t>
            </a:r>
            <a:r>
              <a:rPr lang="en-SG" sz="2000" dirty="0" err="1">
                <a:latin typeface="Courier New" panose="02070309020205020404" pitchFamily="49" charset="0"/>
                <a:cs typeface="Courier New" panose="02070309020205020404" pitchFamily="49" charset="0"/>
              </a:rPr>
              <a:t>Form,mantisPresence</a:t>
            </a:r>
            <a:r>
              <a:rPr lang="en-SG" sz="2000" dirty="0">
                <a:latin typeface="Courier New" panose="02070309020205020404" pitchFamily="49" charset="0"/>
                <a:cs typeface="Courier New" panose="02070309020205020404" pitchFamily="49" charset="0"/>
              </a:rPr>
              <a:t>),data=butt)</a:t>
            </a:r>
          </a:p>
          <a:p>
            <a:pPr marL="0" indent="0">
              <a:buNone/>
            </a:pPr>
            <a:r>
              <a:rPr lang="en-SG" sz="2000" dirty="0" err="1">
                <a:latin typeface="Courier New" panose="02070309020205020404" pitchFamily="49" charset="0"/>
                <a:cs typeface="Courier New" panose="02070309020205020404" pitchFamily="49" charset="0"/>
              </a:rPr>
              <a:t>autoplot</a:t>
            </a:r>
            <a:r>
              <a:rPr lang="en-SG" sz="2000" dirty="0">
                <a:latin typeface="Courier New" panose="02070309020205020404" pitchFamily="49" charset="0"/>
                <a:cs typeface="Courier New" panose="02070309020205020404" pitchFamily="49" charset="0"/>
              </a:rPr>
              <a:t>(splot2)</a:t>
            </a:r>
          </a:p>
          <a:p>
            <a:pPr marL="0" indent="0">
              <a:buNone/>
            </a:pPr>
            <a:endParaRPr lang="en-SG" dirty="0">
              <a:cs typeface="Courier New" panose="02070309020205020404" pitchFamily="49" charset="0"/>
            </a:endParaRPr>
          </a:p>
          <a:p>
            <a:pPr marL="0" indent="0">
              <a:buNone/>
            </a:pPr>
            <a:r>
              <a:rPr lang="en-SG" dirty="0">
                <a:cs typeface="Courier New" panose="02070309020205020404" pitchFamily="49" charset="0"/>
              </a:rPr>
              <a:t>Even though the interaction was non-significant,</a:t>
            </a:r>
            <a:br>
              <a:rPr lang="en-SG" dirty="0">
                <a:cs typeface="Courier New" panose="02070309020205020404" pitchFamily="49" charset="0"/>
              </a:rPr>
            </a:br>
            <a:r>
              <a:rPr lang="en-SG" dirty="0">
                <a:cs typeface="Courier New" panose="02070309020205020404" pitchFamily="49" charset="0"/>
              </a:rPr>
              <a:t> from the plots we can see it has an important</a:t>
            </a:r>
            <a:br>
              <a:rPr lang="en-SG" dirty="0">
                <a:cs typeface="Courier New" panose="02070309020205020404" pitchFamily="49" charset="0"/>
              </a:rPr>
            </a:br>
            <a:r>
              <a:rPr lang="en-SG" dirty="0">
                <a:cs typeface="Courier New" panose="02070309020205020404" pitchFamily="49" charset="0"/>
              </a:rPr>
              <a:t> effect: be careful of following p-values blindly</a:t>
            </a:r>
          </a:p>
        </p:txBody>
      </p:sp>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Example – Plotting a Kaplan-Meier survival curve</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15</a:t>
            </a:fld>
            <a:endParaRPr lang="en-SG" dirty="0"/>
          </a:p>
        </p:txBody>
      </p:sp>
      <p:pic>
        <p:nvPicPr>
          <p:cNvPr id="15" name="Picture 14">
            <a:extLst>
              <a:ext uri="{FF2B5EF4-FFF2-40B4-BE49-F238E27FC236}">
                <a16:creationId xmlns:a16="http://schemas.microsoft.com/office/drawing/2014/main" id="{BE449F75-8651-4076-ADF4-3E4DB21B45BB}"/>
              </a:ext>
            </a:extLst>
          </p:cNvPr>
          <p:cNvPicPr>
            <a:picLocks noChangeAspect="1"/>
          </p:cNvPicPr>
          <p:nvPr/>
        </p:nvPicPr>
        <p:blipFill>
          <a:blip r:embed="rId2"/>
          <a:stretch>
            <a:fillRect/>
          </a:stretch>
        </p:blipFill>
        <p:spPr>
          <a:xfrm>
            <a:off x="9204960" y="128116"/>
            <a:ext cx="2570480" cy="2570480"/>
          </a:xfrm>
          <a:prstGeom prst="rect">
            <a:avLst/>
          </a:prstGeom>
        </p:spPr>
      </p:pic>
      <p:pic>
        <p:nvPicPr>
          <p:cNvPr id="17" name="Picture 16">
            <a:extLst>
              <a:ext uri="{FF2B5EF4-FFF2-40B4-BE49-F238E27FC236}">
                <a16:creationId xmlns:a16="http://schemas.microsoft.com/office/drawing/2014/main" id="{18DF1260-EA16-49FD-92F1-6E76196E6FB5}"/>
              </a:ext>
            </a:extLst>
          </p:cNvPr>
          <p:cNvPicPr>
            <a:picLocks noChangeAspect="1"/>
          </p:cNvPicPr>
          <p:nvPr/>
        </p:nvPicPr>
        <p:blipFill>
          <a:blip r:embed="rId3"/>
          <a:stretch>
            <a:fillRect/>
          </a:stretch>
        </p:blipFill>
        <p:spPr>
          <a:xfrm>
            <a:off x="7765049" y="2719492"/>
            <a:ext cx="4010391" cy="4010391"/>
          </a:xfrm>
          <a:prstGeom prst="rect">
            <a:avLst/>
          </a:prstGeom>
        </p:spPr>
      </p:pic>
      <p:cxnSp>
        <p:nvCxnSpPr>
          <p:cNvPr id="32" name="Straight Arrow Connector 31">
            <a:extLst>
              <a:ext uri="{FF2B5EF4-FFF2-40B4-BE49-F238E27FC236}">
                <a16:creationId xmlns:a16="http://schemas.microsoft.com/office/drawing/2014/main" id="{A7CC3564-65E5-49AE-93B9-2B4D306C1979}"/>
              </a:ext>
            </a:extLst>
          </p:cNvPr>
          <p:cNvCxnSpPr>
            <a:cxnSpLocks/>
          </p:cNvCxnSpPr>
          <p:nvPr/>
        </p:nvCxnSpPr>
        <p:spPr>
          <a:xfrm>
            <a:off x="8945880" y="995680"/>
            <a:ext cx="763905" cy="1568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27D6E23-818F-408E-B912-99018E65BBD5}"/>
              </a:ext>
            </a:extLst>
          </p:cNvPr>
          <p:cNvSpPr txBox="1"/>
          <p:nvPr/>
        </p:nvSpPr>
        <p:spPr>
          <a:xfrm>
            <a:off x="7139305" y="534015"/>
            <a:ext cx="1964230" cy="923330"/>
          </a:xfrm>
          <a:prstGeom prst="rect">
            <a:avLst/>
          </a:prstGeom>
          <a:noFill/>
        </p:spPr>
        <p:txBody>
          <a:bodyPr wrap="square" rtlCol="0">
            <a:spAutoFit/>
          </a:bodyPr>
          <a:lstStyle/>
          <a:p>
            <a:r>
              <a:rPr lang="en-SG" dirty="0">
                <a:solidFill>
                  <a:srgbClr val="FF0000"/>
                </a:solidFill>
              </a:rPr>
              <a:t>“+” denotes places where a datapoint was censored</a:t>
            </a:r>
            <a:endParaRPr lang="en-US" dirty="0">
              <a:solidFill>
                <a:srgbClr val="FF0000"/>
              </a:solidFill>
            </a:endParaRPr>
          </a:p>
        </p:txBody>
      </p:sp>
      <p:cxnSp>
        <p:nvCxnSpPr>
          <p:cNvPr id="38" name="Straight Arrow Connector 37">
            <a:extLst>
              <a:ext uri="{FF2B5EF4-FFF2-40B4-BE49-F238E27FC236}">
                <a16:creationId xmlns:a16="http://schemas.microsoft.com/office/drawing/2014/main" id="{1C906683-2AB6-4E68-876C-AEB7E92513AB}"/>
              </a:ext>
            </a:extLst>
          </p:cNvPr>
          <p:cNvCxnSpPr>
            <a:cxnSpLocks/>
          </p:cNvCxnSpPr>
          <p:nvPr/>
        </p:nvCxnSpPr>
        <p:spPr>
          <a:xfrm>
            <a:off x="7479792" y="4779264"/>
            <a:ext cx="1035659" cy="5095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08A7C47-8613-45F7-88F8-F1AC4977DED9}"/>
              </a:ext>
            </a:extLst>
          </p:cNvPr>
          <p:cNvSpPr txBox="1"/>
          <p:nvPr/>
        </p:nvSpPr>
        <p:spPr>
          <a:xfrm>
            <a:off x="3523488" y="4531878"/>
            <a:ext cx="4072074" cy="646331"/>
          </a:xfrm>
          <a:prstGeom prst="rect">
            <a:avLst/>
          </a:prstGeom>
          <a:noFill/>
        </p:spPr>
        <p:txBody>
          <a:bodyPr wrap="square" rtlCol="0">
            <a:spAutoFit/>
          </a:bodyPr>
          <a:lstStyle/>
          <a:p>
            <a:r>
              <a:rPr lang="en-SG" dirty="0">
                <a:solidFill>
                  <a:srgbClr val="FF0000"/>
                </a:solidFill>
              </a:rPr>
              <a:t>There’s a clear difference between Spotty and WT when mantids are present</a:t>
            </a:r>
            <a:endParaRPr lang="en-US" dirty="0">
              <a:solidFill>
                <a:srgbClr val="FF0000"/>
              </a:solidFill>
            </a:endParaRPr>
          </a:p>
        </p:txBody>
      </p:sp>
      <p:cxnSp>
        <p:nvCxnSpPr>
          <p:cNvPr id="41" name="Straight Arrow Connector 40">
            <a:extLst>
              <a:ext uri="{FF2B5EF4-FFF2-40B4-BE49-F238E27FC236}">
                <a16:creationId xmlns:a16="http://schemas.microsoft.com/office/drawing/2014/main" id="{FEDE3C07-8753-4E18-8FD1-E9D0D0879CEF}"/>
              </a:ext>
            </a:extLst>
          </p:cNvPr>
          <p:cNvCxnSpPr>
            <a:cxnSpLocks/>
          </p:cNvCxnSpPr>
          <p:nvPr/>
        </p:nvCxnSpPr>
        <p:spPr>
          <a:xfrm flipH="1">
            <a:off x="9204960" y="3665399"/>
            <a:ext cx="396240" cy="5740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88708F6-A2DE-4766-82E3-60989286066E}"/>
              </a:ext>
            </a:extLst>
          </p:cNvPr>
          <p:cNvSpPr txBox="1"/>
          <p:nvPr/>
        </p:nvSpPr>
        <p:spPr>
          <a:xfrm>
            <a:off x="9500024" y="2809203"/>
            <a:ext cx="2614391" cy="923330"/>
          </a:xfrm>
          <a:prstGeom prst="rect">
            <a:avLst/>
          </a:prstGeom>
          <a:noFill/>
        </p:spPr>
        <p:txBody>
          <a:bodyPr wrap="square" rtlCol="0">
            <a:spAutoFit/>
          </a:bodyPr>
          <a:lstStyle/>
          <a:p>
            <a:r>
              <a:rPr lang="en-SG" dirty="0">
                <a:solidFill>
                  <a:srgbClr val="FF0000"/>
                </a:solidFill>
              </a:rPr>
              <a:t>There is no difference between Spotty and WT when mantids are absent</a:t>
            </a:r>
            <a:endParaRPr lang="en-US" dirty="0">
              <a:solidFill>
                <a:srgbClr val="FF0000"/>
              </a:solidFill>
            </a:endParaRPr>
          </a:p>
        </p:txBody>
      </p:sp>
      <p:cxnSp>
        <p:nvCxnSpPr>
          <p:cNvPr id="4" name="Straight Arrow Connector 3">
            <a:extLst>
              <a:ext uri="{FF2B5EF4-FFF2-40B4-BE49-F238E27FC236}">
                <a16:creationId xmlns:a16="http://schemas.microsoft.com/office/drawing/2014/main" id="{DDEA3B44-6D06-ABDA-CE3F-551C4FDE308B}"/>
              </a:ext>
            </a:extLst>
          </p:cNvPr>
          <p:cNvCxnSpPr>
            <a:cxnSpLocks/>
          </p:cNvCxnSpPr>
          <p:nvPr/>
        </p:nvCxnSpPr>
        <p:spPr>
          <a:xfrm>
            <a:off x="4542892" y="3392338"/>
            <a:ext cx="0" cy="6803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744349E-D613-CE60-AEB3-E7AEBBD95A0C}"/>
              </a:ext>
            </a:extLst>
          </p:cNvPr>
          <p:cNvSpPr txBox="1"/>
          <p:nvPr/>
        </p:nvSpPr>
        <p:spPr>
          <a:xfrm>
            <a:off x="3625550" y="2830682"/>
            <a:ext cx="3395007" cy="646331"/>
          </a:xfrm>
          <a:prstGeom prst="rect">
            <a:avLst/>
          </a:prstGeom>
          <a:noFill/>
        </p:spPr>
        <p:txBody>
          <a:bodyPr wrap="square" rtlCol="0">
            <a:spAutoFit/>
          </a:bodyPr>
          <a:lstStyle/>
          <a:p>
            <a:r>
              <a:rPr lang="en-SG" dirty="0">
                <a:solidFill>
                  <a:srgbClr val="FF0000"/>
                </a:solidFill>
              </a:rPr>
              <a:t>Can add more variables if you want: “interaction(xv1,xv2,xv3)”</a:t>
            </a:r>
            <a:endParaRPr lang="en-US" dirty="0">
              <a:solidFill>
                <a:srgbClr val="FF0000"/>
              </a:solidFill>
            </a:endParaRPr>
          </a:p>
        </p:txBody>
      </p:sp>
    </p:spTree>
    <p:extLst>
      <p:ext uri="{BB962C8B-B14F-4D97-AF65-F5344CB8AC3E}">
        <p14:creationId xmlns:p14="http://schemas.microsoft.com/office/powerpoint/2010/main" val="150430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038-4E1A-4E26-99ED-E98533277339}"/>
              </a:ext>
            </a:extLst>
          </p:cNvPr>
          <p:cNvSpPr>
            <a:spLocks noGrp="1"/>
          </p:cNvSpPr>
          <p:nvPr>
            <p:ph type="title"/>
          </p:nvPr>
        </p:nvSpPr>
        <p:spPr/>
        <p:txBody>
          <a:bodyPr/>
          <a:lstStyle/>
          <a:p>
            <a:r>
              <a:rPr lang="en-SG" dirty="0"/>
              <a:t>GLMM</a:t>
            </a:r>
          </a:p>
        </p:txBody>
      </p:sp>
      <p:sp>
        <p:nvSpPr>
          <p:cNvPr id="3" name="Text Placeholder 2">
            <a:extLst>
              <a:ext uri="{FF2B5EF4-FFF2-40B4-BE49-F238E27FC236}">
                <a16:creationId xmlns:a16="http://schemas.microsoft.com/office/drawing/2014/main" id="{DA13C78F-C99F-42FA-823B-98A8A52EC600}"/>
              </a:ext>
            </a:extLst>
          </p:cNvPr>
          <p:cNvSpPr>
            <a:spLocks noGrp="1"/>
          </p:cNvSpPr>
          <p:nvPr>
            <p:ph type="body" idx="1"/>
          </p:nvPr>
        </p:nvSpPr>
        <p:spPr/>
        <p:txBody>
          <a:bodyPr/>
          <a:lstStyle/>
          <a:p>
            <a:pPr algn="ctr"/>
            <a:r>
              <a:rPr lang="en-SG" dirty="0">
                <a:solidFill>
                  <a:schemeClr val="bg1"/>
                </a:solidFill>
              </a:rPr>
              <a:t>Generalised Mixed (effects) Linear Models</a:t>
            </a:r>
          </a:p>
        </p:txBody>
      </p:sp>
    </p:spTree>
    <p:extLst>
      <p:ext uri="{BB962C8B-B14F-4D97-AF65-F5344CB8AC3E}">
        <p14:creationId xmlns:p14="http://schemas.microsoft.com/office/powerpoint/2010/main" val="2227221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EB9A9C-221A-4310-82B6-BF88E9B0ECB1}"/>
              </a:ext>
            </a:extLst>
          </p:cNvPr>
          <p:cNvSpPr/>
          <p:nvPr/>
        </p:nvSpPr>
        <p:spPr>
          <a:xfrm>
            <a:off x="60357" y="33951"/>
            <a:ext cx="12071287" cy="6790099"/>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Advanced analyses – Analysis decision tree</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17</a:t>
            </a:fld>
            <a:endParaRPr lang="en-SG" dirty="0"/>
          </a:p>
        </p:txBody>
      </p:sp>
      <p:sp>
        <p:nvSpPr>
          <p:cNvPr id="20" name="TextBox 19">
            <a:extLst>
              <a:ext uri="{FF2B5EF4-FFF2-40B4-BE49-F238E27FC236}">
                <a16:creationId xmlns:a16="http://schemas.microsoft.com/office/drawing/2014/main" id="{3EFA30A0-BBCD-496F-9B56-495F100D1D6A}"/>
              </a:ext>
            </a:extLst>
          </p:cNvPr>
          <p:cNvSpPr txBox="1"/>
          <p:nvPr/>
        </p:nvSpPr>
        <p:spPr>
          <a:xfrm>
            <a:off x="275171" y="810918"/>
            <a:ext cx="647293" cy="369332"/>
          </a:xfrm>
          <a:prstGeom prst="rect">
            <a:avLst/>
          </a:prstGeom>
          <a:noFill/>
        </p:spPr>
        <p:txBody>
          <a:bodyPr wrap="none" rtlCol="0">
            <a:spAutoFit/>
          </a:bodyPr>
          <a:lstStyle/>
          <a:p>
            <a:r>
              <a:rPr lang="en-SG" b="1" dirty="0">
                <a:solidFill>
                  <a:schemeClr val="accent6">
                    <a:lumMod val="75000"/>
                  </a:schemeClr>
                </a:solidFill>
              </a:rPr>
              <a:t>Start</a:t>
            </a:r>
          </a:p>
        </p:txBody>
      </p:sp>
      <p:sp>
        <p:nvSpPr>
          <p:cNvPr id="21" name="TextBox 20">
            <a:extLst>
              <a:ext uri="{FF2B5EF4-FFF2-40B4-BE49-F238E27FC236}">
                <a16:creationId xmlns:a16="http://schemas.microsoft.com/office/drawing/2014/main" id="{045C7510-12C0-486B-9448-237B1E5D77B9}"/>
              </a:ext>
            </a:extLst>
          </p:cNvPr>
          <p:cNvSpPr txBox="1"/>
          <p:nvPr/>
        </p:nvSpPr>
        <p:spPr>
          <a:xfrm>
            <a:off x="874152" y="931856"/>
            <a:ext cx="1348740" cy="626701"/>
          </a:xfrm>
          <a:prstGeom prst="rect">
            <a:avLst/>
          </a:prstGeom>
          <a:noFill/>
          <a:ln w="19050">
            <a:solidFill>
              <a:schemeClr val="accent1"/>
            </a:solidFill>
            <a:prstDash val="sysDash"/>
          </a:ln>
        </p:spPr>
        <p:txBody>
          <a:bodyPr wrap="square" lIns="36000" tIns="36000" rIns="36000" bIns="36000" rtlCol="0">
            <a:spAutoFit/>
          </a:bodyPr>
          <a:lstStyle/>
          <a:p>
            <a:pPr algn="ctr"/>
            <a:r>
              <a:rPr lang="en-SG" dirty="0">
                <a:solidFill>
                  <a:schemeClr val="accent1"/>
                </a:solidFill>
              </a:rPr>
              <a:t>Response variable type</a:t>
            </a:r>
          </a:p>
        </p:txBody>
      </p:sp>
      <p:cxnSp>
        <p:nvCxnSpPr>
          <p:cNvPr id="22" name="Straight Arrow Connector 21">
            <a:extLst>
              <a:ext uri="{FF2B5EF4-FFF2-40B4-BE49-F238E27FC236}">
                <a16:creationId xmlns:a16="http://schemas.microsoft.com/office/drawing/2014/main" id="{ACA31432-C3A0-41D6-8192-A7776B17D05F}"/>
              </a:ext>
            </a:extLst>
          </p:cNvPr>
          <p:cNvCxnSpPr>
            <a:cxnSpLocks/>
            <a:stCxn id="21" idx="3"/>
            <a:endCxn id="25" idx="1"/>
          </p:cNvCxnSpPr>
          <p:nvPr/>
        </p:nvCxnSpPr>
        <p:spPr>
          <a:xfrm>
            <a:off x="2222892" y="1245207"/>
            <a:ext cx="1883763" cy="18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7938B23-3111-4FBA-A1C1-69578069BF83}"/>
              </a:ext>
            </a:extLst>
          </p:cNvPr>
          <p:cNvSpPr txBox="1"/>
          <p:nvPr/>
        </p:nvSpPr>
        <p:spPr>
          <a:xfrm>
            <a:off x="8107680" y="1803361"/>
            <a:ext cx="3885355" cy="1180699"/>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dirty="0">
                <a:solidFill>
                  <a:schemeClr val="accent1"/>
                </a:solidFill>
              </a:rPr>
              <a:t>Normally distributed (response):</a:t>
            </a:r>
          </a:p>
          <a:p>
            <a:r>
              <a:rPr lang="en-SG" b="1" dirty="0">
                <a:solidFill>
                  <a:schemeClr val="accent1"/>
                </a:solidFill>
              </a:rPr>
              <a:t>Analysis of variance (ANOVA)</a:t>
            </a:r>
          </a:p>
          <a:p>
            <a:r>
              <a:rPr lang="en-SG" dirty="0">
                <a:solidFill>
                  <a:schemeClr val="accent1"/>
                </a:solidFill>
              </a:rPr>
              <a:t>Not normally distributed (response):</a:t>
            </a:r>
          </a:p>
          <a:p>
            <a:r>
              <a:rPr lang="en-SG" b="1" dirty="0">
                <a:solidFill>
                  <a:schemeClr val="accent1"/>
                </a:solidFill>
              </a:rPr>
              <a:t>Kruskal-Wallis test </a:t>
            </a:r>
            <a:r>
              <a:rPr lang="en-SG" dirty="0">
                <a:solidFill>
                  <a:schemeClr val="accent1"/>
                </a:solidFill>
              </a:rPr>
              <a:t>or</a:t>
            </a:r>
            <a:r>
              <a:rPr lang="en-SG" b="1" dirty="0">
                <a:solidFill>
                  <a:schemeClr val="accent1"/>
                </a:solidFill>
              </a:rPr>
              <a:t> GLM</a:t>
            </a:r>
            <a:r>
              <a:rPr lang="en-US" b="1" dirty="0">
                <a:solidFill>
                  <a:srgbClr val="00B050"/>
                </a:solidFill>
              </a:rPr>
              <a:t>†</a:t>
            </a:r>
            <a:endParaRPr lang="en-SG" dirty="0">
              <a:solidFill>
                <a:schemeClr val="accent1"/>
              </a:solidFill>
            </a:endParaRPr>
          </a:p>
        </p:txBody>
      </p:sp>
      <p:sp>
        <p:nvSpPr>
          <p:cNvPr id="24" name="TextBox 23">
            <a:extLst>
              <a:ext uri="{FF2B5EF4-FFF2-40B4-BE49-F238E27FC236}">
                <a16:creationId xmlns:a16="http://schemas.microsoft.com/office/drawing/2014/main" id="{DF59A924-E1F1-4AF6-8A3E-0117349FAF69}"/>
              </a:ext>
            </a:extLst>
          </p:cNvPr>
          <p:cNvSpPr txBox="1"/>
          <p:nvPr/>
        </p:nvSpPr>
        <p:spPr>
          <a:xfrm>
            <a:off x="2565511" y="977298"/>
            <a:ext cx="1226127" cy="349702"/>
          </a:xfrm>
          <a:prstGeom prst="rect">
            <a:avLst/>
          </a:prstGeom>
          <a:noFill/>
          <a:ln w="19050">
            <a:noFill/>
          </a:ln>
        </p:spPr>
        <p:txBody>
          <a:bodyPr wrap="square" lIns="36000" tIns="36000" rIns="36000" bIns="36000" rtlCol="0">
            <a:spAutoFit/>
          </a:bodyPr>
          <a:lstStyle/>
          <a:p>
            <a:pPr algn="ctr"/>
            <a:r>
              <a:rPr lang="en-SG" dirty="0">
                <a:solidFill>
                  <a:schemeClr val="accent1"/>
                </a:solidFill>
              </a:rPr>
              <a:t>Continuous</a:t>
            </a:r>
          </a:p>
        </p:txBody>
      </p:sp>
      <p:sp>
        <p:nvSpPr>
          <p:cNvPr id="25" name="TextBox 24">
            <a:extLst>
              <a:ext uri="{FF2B5EF4-FFF2-40B4-BE49-F238E27FC236}">
                <a16:creationId xmlns:a16="http://schemas.microsoft.com/office/drawing/2014/main" id="{7DF4619A-52AA-4FA1-8BE9-A045431F5261}"/>
              </a:ext>
            </a:extLst>
          </p:cNvPr>
          <p:cNvSpPr txBox="1"/>
          <p:nvPr/>
        </p:nvSpPr>
        <p:spPr>
          <a:xfrm>
            <a:off x="4106655" y="950455"/>
            <a:ext cx="1670113" cy="626701"/>
          </a:xfrm>
          <a:prstGeom prst="rect">
            <a:avLst/>
          </a:prstGeom>
          <a:noFill/>
          <a:ln w="19050">
            <a:solidFill>
              <a:schemeClr val="accent1"/>
            </a:solidFill>
            <a:prstDash val="sysDash"/>
          </a:ln>
        </p:spPr>
        <p:txBody>
          <a:bodyPr wrap="square" lIns="36000" tIns="36000" rIns="36000" bIns="36000" rtlCol="0">
            <a:spAutoFit/>
          </a:bodyPr>
          <a:lstStyle/>
          <a:p>
            <a:pPr algn="ctr"/>
            <a:r>
              <a:rPr lang="en-SG" dirty="0">
                <a:solidFill>
                  <a:schemeClr val="accent1"/>
                </a:solidFill>
              </a:rPr>
              <a:t>Explanatory variables types</a:t>
            </a:r>
          </a:p>
        </p:txBody>
      </p:sp>
      <p:sp>
        <p:nvSpPr>
          <p:cNvPr id="26" name="TextBox 25">
            <a:extLst>
              <a:ext uri="{FF2B5EF4-FFF2-40B4-BE49-F238E27FC236}">
                <a16:creationId xmlns:a16="http://schemas.microsoft.com/office/drawing/2014/main" id="{C6E10A6D-95FF-4303-9D90-59F6777FE0E7}"/>
              </a:ext>
            </a:extLst>
          </p:cNvPr>
          <p:cNvSpPr txBox="1"/>
          <p:nvPr/>
        </p:nvSpPr>
        <p:spPr>
          <a:xfrm>
            <a:off x="6305136" y="763603"/>
            <a:ext cx="1483614" cy="626701"/>
          </a:xfrm>
          <a:prstGeom prst="rect">
            <a:avLst/>
          </a:prstGeom>
          <a:noFill/>
          <a:ln w="19050">
            <a:noFill/>
          </a:ln>
        </p:spPr>
        <p:txBody>
          <a:bodyPr wrap="square" lIns="36000" tIns="36000" rIns="36000" bIns="36000" rtlCol="0">
            <a:spAutoFit/>
          </a:bodyPr>
          <a:lstStyle/>
          <a:p>
            <a:r>
              <a:rPr lang="en-SG" dirty="0">
                <a:solidFill>
                  <a:schemeClr val="accent1"/>
                </a:solidFill>
              </a:rPr>
              <a:t>All Continuous</a:t>
            </a:r>
          </a:p>
        </p:txBody>
      </p:sp>
      <p:cxnSp>
        <p:nvCxnSpPr>
          <p:cNvPr id="28" name="Straight Arrow Connector 27">
            <a:extLst>
              <a:ext uri="{FF2B5EF4-FFF2-40B4-BE49-F238E27FC236}">
                <a16:creationId xmlns:a16="http://schemas.microsoft.com/office/drawing/2014/main" id="{347CA93C-2756-411C-957D-0B942E9158E6}"/>
              </a:ext>
            </a:extLst>
          </p:cNvPr>
          <p:cNvCxnSpPr>
            <a:cxnSpLocks/>
            <a:stCxn id="25" idx="3"/>
            <a:endCxn id="30" idx="1"/>
          </p:cNvCxnSpPr>
          <p:nvPr/>
        </p:nvCxnSpPr>
        <p:spPr>
          <a:xfrm flipV="1">
            <a:off x="5776768" y="1012182"/>
            <a:ext cx="2330908" cy="25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AD6DF9A-C5FA-4743-B4BC-EEAB0CC1D56F}"/>
              </a:ext>
            </a:extLst>
          </p:cNvPr>
          <p:cNvCxnSpPr>
            <a:cxnSpLocks/>
            <a:stCxn id="25" idx="3"/>
            <a:endCxn id="23" idx="1"/>
          </p:cNvCxnSpPr>
          <p:nvPr/>
        </p:nvCxnSpPr>
        <p:spPr>
          <a:xfrm>
            <a:off x="5776768" y="1263806"/>
            <a:ext cx="2330912" cy="1129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82EEF77-A95C-4965-8DC9-B56063325FDE}"/>
              </a:ext>
            </a:extLst>
          </p:cNvPr>
          <p:cNvSpPr txBox="1"/>
          <p:nvPr/>
        </p:nvSpPr>
        <p:spPr>
          <a:xfrm>
            <a:off x="8107676" y="283333"/>
            <a:ext cx="3885357" cy="1457698"/>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dirty="0">
                <a:solidFill>
                  <a:schemeClr val="accent1"/>
                </a:solidFill>
              </a:rPr>
              <a:t>Normally distributed (errors):</a:t>
            </a:r>
          </a:p>
          <a:p>
            <a:r>
              <a:rPr lang="en-SG" b="1" dirty="0">
                <a:solidFill>
                  <a:schemeClr val="accent1"/>
                </a:solidFill>
              </a:rPr>
              <a:t>Regression</a:t>
            </a:r>
            <a:endParaRPr lang="en-SG" b="1" dirty="0">
              <a:solidFill>
                <a:srgbClr val="FF0000"/>
              </a:solidFill>
            </a:endParaRPr>
          </a:p>
          <a:p>
            <a:r>
              <a:rPr lang="en-SG" dirty="0">
                <a:solidFill>
                  <a:schemeClr val="accent1"/>
                </a:solidFill>
              </a:rPr>
              <a:t>Not normally distributed (errors):</a:t>
            </a:r>
          </a:p>
          <a:p>
            <a:r>
              <a:rPr lang="en-SG" b="1" dirty="0">
                <a:solidFill>
                  <a:schemeClr val="accent1"/>
                </a:solidFill>
              </a:rPr>
              <a:t>GLM with error structure to be determined by you</a:t>
            </a:r>
            <a:r>
              <a:rPr lang="en-US" b="1" dirty="0">
                <a:solidFill>
                  <a:srgbClr val="00B050"/>
                </a:solidFill>
              </a:rPr>
              <a:t>†</a:t>
            </a:r>
            <a:endParaRPr lang="en-SG" b="1" dirty="0">
              <a:solidFill>
                <a:schemeClr val="accent1"/>
              </a:solidFill>
            </a:endParaRPr>
          </a:p>
        </p:txBody>
      </p:sp>
      <p:sp>
        <p:nvSpPr>
          <p:cNvPr id="31" name="TextBox 30">
            <a:extLst>
              <a:ext uri="{FF2B5EF4-FFF2-40B4-BE49-F238E27FC236}">
                <a16:creationId xmlns:a16="http://schemas.microsoft.com/office/drawing/2014/main" id="{48DA9C0F-760B-49E6-8E9C-38203261EB4B}"/>
              </a:ext>
            </a:extLst>
          </p:cNvPr>
          <p:cNvSpPr txBox="1"/>
          <p:nvPr/>
        </p:nvSpPr>
        <p:spPr>
          <a:xfrm>
            <a:off x="8107680" y="3052707"/>
            <a:ext cx="3885355" cy="1734697"/>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dirty="0">
                <a:solidFill>
                  <a:schemeClr val="accent1"/>
                </a:solidFill>
              </a:rPr>
              <a:t>Normally distributed (response):</a:t>
            </a:r>
          </a:p>
          <a:p>
            <a:r>
              <a:rPr lang="en-SG" b="1" dirty="0">
                <a:solidFill>
                  <a:schemeClr val="accent1"/>
                </a:solidFill>
              </a:rPr>
              <a:t>Analysis of covariance (ANCOVA)</a:t>
            </a:r>
          </a:p>
          <a:p>
            <a:r>
              <a:rPr lang="en-SG" dirty="0">
                <a:solidFill>
                  <a:schemeClr val="accent1"/>
                </a:solidFill>
              </a:rPr>
              <a:t>Not normally distributed (response):</a:t>
            </a:r>
          </a:p>
          <a:p>
            <a:r>
              <a:rPr lang="en-SG" b="1" dirty="0">
                <a:solidFill>
                  <a:schemeClr val="accent1"/>
                </a:solidFill>
              </a:rPr>
              <a:t>Rank-based ANCOVA (RANCOVA) </a:t>
            </a:r>
            <a:r>
              <a:rPr lang="en-SG" dirty="0">
                <a:solidFill>
                  <a:schemeClr val="accent1"/>
                </a:solidFill>
              </a:rPr>
              <a:t>or</a:t>
            </a:r>
            <a:endParaRPr lang="en-SG" b="1" dirty="0">
              <a:solidFill>
                <a:schemeClr val="accent1"/>
              </a:solidFill>
            </a:endParaRPr>
          </a:p>
          <a:p>
            <a:r>
              <a:rPr lang="en-SG" b="1" dirty="0">
                <a:solidFill>
                  <a:schemeClr val="accent1"/>
                </a:solidFill>
              </a:rPr>
              <a:t>GLM with error structure to be determined by you</a:t>
            </a:r>
            <a:r>
              <a:rPr lang="en-US" b="1" dirty="0">
                <a:solidFill>
                  <a:srgbClr val="00B050"/>
                </a:solidFill>
              </a:rPr>
              <a:t>†</a:t>
            </a:r>
            <a:endParaRPr lang="en-SG" b="1" dirty="0">
              <a:solidFill>
                <a:schemeClr val="accent1"/>
              </a:solidFill>
            </a:endParaRPr>
          </a:p>
        </p:txBody>
      </p:sp>
      <p:sp>
        <p:nvSpPr>
          <p:cNvPr id="32" name="TextBox 31">
            <a:extLst>
              <a:ext uri="{FF2B5EF4-FFF2-40B4-BE49-F238E27FC236}">
                <a16:creationId xmlns:a16="http://schemas.microsoft.com/office/drawing/2014/main" id="{8D46FDFF-3D9E-4E65-949E-F3358A36FAA7}"/>
              </a:ext>
            </a:extLst>
          </p:cNvPr>
          <p:cNvSpPr txBox="1"/>
          <p:nvPr/>
        </p:nvSpPr>
        <p:spPr>
          <a:xfrm>
            <a:off x="1599789" y="5879102"/>
            <a:ext cx="2723142" cy="626701"/>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b="1" dirty="0">
                <a:solidFill>
                  <a:schemeClr val="accent1"/>
                </a:solidFill>
              </a:rPr>
              <a:t>GLM with Binomial errors</a:t>
            </a:r>
            <a:r>
              <a:rPr lang="en-US" b="1" dirty="0">
                <a:solidFill>
                  <a:srgbClr val="00B050"/>
                </a:solidFill>
              </a:rPr>
              <a:t>†</a:t>
            </a:r>
            <a:r>
              <a:rPr lang="en-SG" b="1" dirty="0">
                <a:solidFill>
                  <a:schemeClr val="accent1"/>
                </a:solidFill>
              </a:rPr>
              <a:t> </a:t>
            </a:r>
            <a:r>
              <a:rPr lang="en-SG" dirty="0">
                <a:solidFill>
                  <a:schemeClr val="accent1">
                    <a:lumMod val="60000"/>
                    <a:lumOff val="40000"/>
                  </a:schemeClr>
                </a:solidFill>
              </a:rPr>
              <a:t>(aka Logistic regression)</a:t>
            </a:r>
          </a:p>
        </p:txBody>
      </p:sp>
      <p:sp>
        <p:nvSpPr>
          <p:cNvPr id="33" name="TextBox 32">
            <a:extLst>
              <a:ext uri="{FF2B5EF4-FFF2-40B4-BE49-F238E27FC236}">
                <a16:creationId xmlns:a16="http://schemas.microsoft.com/office/drawing/2014/main" id="{04B6CFF0-B36B-44CA-AEE7-ED986E5558A9}"/>
              </a:ext>
            </a:extLst>
          </p:cNvPr>
          <p:cNvSpPr txBox="1"/>
          <p:nvPr/>
        </p:nvSpPr>
        <p:spPr>
          <a:xfrm>
            <a:off x="2982269" y="4138030"/>
            <a:ext cx="2515040" cy="626701"/>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b="1" dirty="0">
                <a:solidFill>
                  <a:schemeClr val="accent1"/>
                </a:solidFill>
              </a:rPr>
              <a:t>GLM with Poisson errors</a:t>
            </a:r>
            <a:r>
              <a:rPr lang="en-US" b="1" dirty="0">
                <a:solidFill>
                  <a:srgbClr val="00B050"/>
                </a:solidFill>
              </a:rPr>
              <a:t>†</a:t>
            </a:r>
            <a:r>
              <a:rPr lang="en-SG" b="1" dirty="0">
                <a:solidFill>
                  <a:schemeClr val="accent1"/>
                </a:solidFill>
              </a:rPr>
              <a:t> </a:t>
            </a:r>
            <a:r>
              <a:rPr lang="en-SG" dirty="0">
                <a:solidFill>
                  <a:schemeClr val="accent1">
                    <a:lumMod val="60000"/>
                    <a:lumOff val="40000"/>
                  </a:schemeClr>
                </a:solidFill>
              </a:rPr>
              <a:t>(aka Poisson regression)</a:t>
            </a:r>
          </a:p>
        </p:txBody>
      </p:sp>
      <p:sp>
        <p:nvSpPr>
          <p:cNvPr id="34" name="TextBox 33">
            <a:extLst>
              <a:ext uri="{FF2B5EF4-FFF2-40B4-BE49-F238E27FC236}">
                <a16:creationId xmlns:a16="http://schemas.microsoft.com/office/drawing/2014/main" id="{46A177EE-0DA2-4D4F-83C0-D2C30234FCE7}"/>
              </a:ext>
            </a:extLst>
          </p:cNvPr>
          <p:cNvSpPr txBox="1"/>
          <p:nvPr/>
        </p:nvSpPr>
        <p:spPr>
          <a:xfrm>
            <a:off x="8457408" y="5184749"/>
            <a:ext cx="3537572" cy="626701"/>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b="1" dirty="0">
                <a:solidFill>
                  <a:schemeClr val="accent1"/>
                </a:solidFill>
              </a:rPr>
              <a:t>GLM with Binomial errors</a:t>
            </a:r>
            <a:r>
              <a:rPr lang="en-US" b="1" dirty="0">
                <a:solidFill>
                  <a:srgbClr val="00B050"/>
                </a:solidFill>
              </a:rPr>
              <a:t>†</a:t>
            </a:r>
            <a:r>
              <a:rPr lang="en-SG" b="1" dirty="0">
                <a:solidFill>
                  <a:schemeClr val="accent1"/>
                </a:solidFill>
              </a:rPr>
              <a:t> </a:t>
            </a:r>
            <a:br>
              <a:rPr lang="en-SG" b="1" dirty="0">
                <a:solidFill>
                  <a:schemeClr val="accent1"/>
                </a:solidFill>
              </a:rPr>
            </a:br>
            <a:r>
              <a:rPr lang="en-SG" dirty="0">
                <a:solidFill>
                  <a:schemeClr val="accent1">
                    <a:lumMod val="60000"/>
                    <a:lumOff val="40000"/>
                  </a:schemeClr>
                </a:solidFill>
              </a:rPr>
              <a:t>(aka Binary Logistic regression)</a:t>
            </a:r>
          </a:p>
        </p:txBody>
      </p:sp>
      <p:sp>
        <p:nvSpPr>
          <p:cNvPr id="36" name="TextBox 35">
            <a:extLst>
              <a:ext uri="{FF2B5EF4-FFF2-40B4-BE49-F238E27FC236}">
                <a16:creationId xmlns:a16="http://schemas.microsoft.com/office/drawing/2014/main" id="{F7C1FCF1-A574-41B9-9A69-D94CBE1F1486}"/>
              </a:ext>
            </a:extLst>
          </p:cNvPr>
          <p:cNvSpPr txBox="1"/>
          <p:nvPr/>
        </p:nvSpPr>
        <p:spPr>
          <a:xfrm>
            <a:off x="8457407" y="5872047"/>
            <a:ext cx="3537573" cy="626701"/>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b="1" dirty="0">
                <a:solidFill>
                  <a:schemeClr val="accent1"/>
                </a:solidFill>
              </a:rPr>
              <a:t>GLM with Multinomial errors</a:t>
            </a:r>
            <a:r>
              <a:rPr lang="en-US" b="1" dirty="0">
                <a:solidFill>
                  <a:srgbClr val="00B050"/>
                </a:solidFill>
              </a:rPr>
              <a:t>†</a:t>
            </a:r>
            <a:r>
              <a:rPr lang="en-SG" b="1" dirty="0">
                <a:solidFill>
                  <a:schemeClr val="accent1"/>
                </a:solidFill>
              </a:rPr>
              <a:t> </a:t>
            </a:r>
            <a:br>
              <a:rPr lang="en-SG" b="1" dirty="0">
                <a:solidFill>
                  <a:schemeClr val="accent1"/>
                </a:solidFill>
              </a:rPr>
            </a:br>
            <a:r>
              <a:rPr lang="en-SG" dirty="0">
                <a:solidFill>
                  <a:schemeClr val="accent1">
                    <a:lumMod val="60000"/>
                    <a:lumOff val="40000"/>
                  </a:schemeClr>
                </a:solidFill>
              </a:rPr>
              <a:t>(aka Multinomial Logistic regression)</a:t>
            </a:r>
          </a:p>
        </p:txBody>
      </p:sp>
      <p:sp>
        <p:nvSpPr>
          <p:cNvPr id="37" name="TextBox 36">
            <a:extLst>
              <a:ext uri="{FF2B5EF4-FFF2-40B4-BE49-F238E27FC236}">
                <a16:creationId xmlns:a16="http://schemas.microsoft.com/office/drawing/2014/main" id="{094B7DB2-F499-4311-8B9A-C19779AC46A6}"/>
              </a:ext>
            </a:extLst>
          </p:cNvPr>
          <p:cNvSpPr txBox="1"/>
          <p:nvPr/>
        </p:nvSpPr>
        <p:spPr>
          <a:xfrm>
            <a:off x="216556" y="5879230"/>
            <a:ext cx="1125450" cy="619518"/>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pPr algn="ctr"/>
            <a:r>
              <a:rPr lang="en-SG" b="1" dirty="0">
                <a:solidFill>
                  <a:schemeClr val="accent1"/>
                </a:solidFill>
              </a:rPr>
              <a:t>Survival Analysis</a:t>
            </a:r>
            <a:endParaRPr lang="en-SG" dirty="0">
              <a:solidFill>
                <a:schemeClr val="accent1">
                  <a:lumMod val="60000"/>
                  <a:lumOff val="40000"/>
                </a:schemeClr>
              </a:solidFill>
            </a:endParaRPr>
          </a:p>
        </p:txBody>
      </p:sp>
      <p:cxnSp>
        <p:nvCxnSpPr>
          <p:cNvPr id="44" name="Straight Arrow Connector 43">
            <a:extLst>
              <a:ext uri="{FF2B5EF4-FFF2-40B4-BE49-F238E27FC236}">
                <a16:creationId xmlns:a16="http://schemas.microsoft.com/office/drawing/2014/main" id="{12CEAB98-1D88-4AC4-88DA-608CBB9A7E2A}"/>
              </a:ext>
            </a:extLst>
          </p:cNvPr>
          <p:cNvCxnSpPr>
            <a:cxnSpLocks/>
            <a:stCxn id="25" idx="3"/>
            <a:endCxn id="31" idx="1"/>
          </p:cNvCxnSpPr>
          <p:nvPr/>
        </p:nvCxnSpPr>
        <p:spPr>
          <a:xfrm>
            <a:off x="5776768" y="1263806"/>
            <a:ext cx="2330912" cy="2656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945E93D-1591-42F7-930E-F58DA40597B5}"/>
              </a:ext>
            </a:extLst>
          </p:cNvPr>
          <p:cNvSpPr txBox="1"/>
          <p:nvPr/>
        </p:nvSpPr>
        <p:spPr>
          <a:xfrm>
            <a:off x="6602518" y="1419736"/>
            <a:ext cx="1631975" cy="349702"/>
          </a:xfrm>
          <a:prstGeom prst="rect">
            <a:avLst/>
          </a:prstGeom>
          <a:noFill/>
          <a:ln w="19050">
            <a:noFill/>
          </a:ln>
        </p:spPr>
        <p:txBody>
          <a:bodyPr wrap="square" lIns="36000" tIns="36000" rIns="36000" bIns="36000" rtlCol="0">
            <a:spAutoFit/>
          </a:bodyPr>
          <a:lstStyle/>
          <a:p>
            <a:r>
              <a:rPr lang="en-SG" dirty="0">
                <a:solidFill>
                  <a:schemeClr val="accent1"/>
                </a:solidFill>
              </a:rPr>
              <a:t>All Categorical</a:t>
            </a:r>
          </a:p>
        </p:txBody>
      </p:sp>
      <p:sp>
        <p:nvSpPr>
          <p:cNvPr id="56" name="TextBox 55">
            <a:extLst>
              <a:ext uri="{FF2B5EF4-FFF2-40B4-BE49-F238E27FC236}">
                <a16:creationId xmlns:a16="http://schemas.microsoft.com/office/drawing/2014/main" id="{2C6C089C-097E-46CD-8EAA-9456341A2226}"/>
              </a:ext>
            </a:extLst>
          </p:cNvPr>
          <p:cNvSpPr txBox="1"/>
          <p:nvPr/>
        </p:nvSpPr>
        <p:spPr>
          <a:xfrm>
            <a:off x="5368296" y="1989462"/>
            <a:ext cx="2126746" cy="521416"/>
          </a:xfrm>
          <a:prstGeom prst="rect">
            <a:avLst/>
          </a:prstGeom>
          <a:noFill/>
          <a:ln w="19050">
            <a:noFill/>
          </a:ln>
        </p:spPr>
        <p:txBody>
          <a:bodyPr wrap="square" lIns="36000" tIns="36000" rIns="36000" bIns="36000" rtlCol="0">
            <a:spAutoFit/>
          </a:bodyPr>
          <a:lstStyle/>
          <a:p>
            <a:pPr>
              <a:lnSpc>
                <a:spcPct val="80000"/>
              </a:lnSpc>
            </a:pPr>
            <a:r>
              <a:rPr lang="en-SG" dirty="0">
                <a:solidFill>
                  <a:schemeClr val="accent1"/>
                </a:solidFill>
              </a:rPr>
              <a:t>Continuous</a:t>
            </a:r>
            <a:br>
              <a:rPr lang="en-SG" dirty="0">
                <a:solidFill>
                  <a:schemeClr val="accent1"/>
                </a:solidFill>
              </a:rPr>
            </a:br>
            <a:r>
              <a:rPr lang="en-SG" dirty="0">
                <a:solidFill>
                  <a:schemeClr val="accent1"/>
                </a:solidFill>
              </a:rPr>
              <a:t>and Categorical</a:t>
            </a:r>
          </a:p>
        </p:txBody>
      </p:sp>
      <p:sp>
        <p:nvSpPr>
          <p:cNvPr id="65" name="TextBox 64">
            <a:extLst>
              <a:ext uri="{FF2B5EF4-FFF2-40B4-BE49-F238E27FC236}">
                <a16:creationId xmlns:a16="http://schemas.microsoft.com/office/drawing/2014/main" id="{04EAF2E3-DDE2-4565-B36F-500068EC1DCF}"/>
              </a:ext>
            </a:extLst>
          </p:cNvPr>
          <p:cNvSpPr txBox="1"/>
          <p:nvPr/>
        </p:nvSpPr>
        <p:spPr>
          <a:xfrm>
            <a:off x="3332206" y="1955186"/>
            <a:ext cx="1226127" cy="349702"/>
          </a:xfrm>
          <a:prstGeom prst="rect">
            <a:avLst/>
          </a:prstGeom>
          <a:noFill/>
          <a:ln w="19050">
            <a:noFill/>
          </a:ln>
        </p:spPr>
        <p:txBody>
          <a:bodyPr wrap="square" lIns="36000" tIns="36000" rIns="36000" bIns="36000" rtlCol="0">
            <a:spAutoFit/>
          </a:bodyPr>
          <a:lstStyle/>
          <a:p>
            <a:pPr algn="ctr"/>
            <a:r>
              <a:rPr lang="en-SG" dirty="0">
                <a:solidFill>
                  <a:schemeClr val="accent1"/>
                </a:solidFill>
              </a:rPr>
              <a:t>Categorical</a:t>
            </a:r>
          </a:p>
        </p:txBody>
      </p:sp>
      <p:cxnSp>
        <p:nvCxnSpPr>
          <p:cNvPr id="66" name="Straight Arrow Connector 65">
            <a:extLst>
              <a:ext uri="{FF2B5EF4-FFF2-40B4-BE49-F238E27FC236}">
                <a16:creationId xmlns:a16="http://schemas.microsoft.com/office/drawing/2014/main" id="{BC3FD0E8-520C-42A6-8BF7-0FD73F8BAB9F}"/>
              </a:ext>
            </a:extLst>
          </p:cNvPr>
          <p:cNvCxnSpPr>
            <a:cxnSpLocks/>
            <a:stCxn id="94" idx="3"/>
            <a:endCxn id="34" idx="1"/>
          </p:cNvCxnSpPr>
          <p:nvPr/>
        </p:nvCxnSpPr>
        <p:spPr>
          <a:xfrm>
            <a:off x="6431669" y="3402970"/>
            <a:ext cx="2025739" cy="2095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91A52AC-DF19-467D-B2F8-F73F64798AA0}"/>
              </a:ext>
            </a:extLst>
          </p:cNvPr>
          <p:cNvCxnSpPr>
            <a:cxnSpLocks/>
            <a:endCxn id="94" idx="1"/>
          </p:cNvCxnSpPr>
          <p:nvPr/>
        </p:nvCxnSpPr>
        <p:spPr>
          <a:xfrm>
            <a:off x="2231884" y="1429963"/>
            <a:ext cx="2945004" cy="1973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6F1C626-33D7-454A-B8E6-BCC9ECFB0C24}"/>
              </a:ext>
            </a:extLst>
          </p:cNvPr>
          <p:cNvCxnSpPr>
            <a:cxnSpLocks/>
            <a:endCxn id="33" idx="0"/>
          </p:cNvCxnSpPr>
          <p:nvPr/>
        </p:nvCxnSpPr>
        <p:spPr>
          <a:xfrm>
            <a:off x="2218503" y="1570958"/>
            <a:ext cx="2021286" cy="2567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89353B1-04FA-4C62-AD78-E59ED7EFBC78}"/>
              </a:ext>
            </a:extLst>
          </p:cNvPr>
          <p:cNvCxnSpPr>
            <a:cxnSpLocks/>
            <a:endCxn id="32" idx="0"/>
          </p:cNvCxnSpPr>
          <p:nvPr/>
        </p:nvCxnSpPr>
        <p:spPr>
          <a:xfrm>
            <a:off x="1829635" y="1554092"/>
            <a:ext cx="1131725" cy="4325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1C015E6-2693-4212-86B6-8F560860E762}"/>
              </a:ext>
            </a:extLst>
          </p:cNvPr>
          <p:cNvCxnSpPr>
            <a:cxnSpLocks/>
            <a:stCxn id="21" idx="2"/>
            <a:endCxn id="37" idx="0"/>
          </p:cNvCxnSpPr>
          <p:nvPr/>
        </p:nvCxnSpPr>
        <p:spPr>
          <a:xfrm flipH="1">
            <a:off x="779281" y="1558557"/>
            <a:ext cx="769241" cy="4320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6F1C1D9D-2769-49CE-A33E-5D7B6BFB1846}"/>
              </a:ext>
            </a:extLst>
          </p:cNvPr>
          <p:cNvSpPr txBox="1"/>
          <p:nvPr/>
        </p:nvSpPr>
        <p:spPr>
          <a:xfrm>
            <a:off x="5176888" y="3089619"/>
            <a:ext cx="1254781" cy="626701"/>
          </a:xfrm>
          <a:prstGeom prst="rect">
            <a:avLst/>
          </a:prstGeom>
          <a:noFill/>
          <a:ln w="19050">
            <a:solidFill>
              <a:schemeClr val="accent1"/>
            </a:solidFill>
            <a:prstDash val="sysDash"/>
          </a:ln>
        </p:spPr>
        <p:txBody>
          <a:bodyPr wrap="square" lIns="36000" tIns="36000" rIns="36000" bIns="36000" rtlCol="0">
            <a:spAutoFit/>
          </a:bodyPr>
          <a:lstStyle/>
          <a:p>
            <a:pPr algn="ctr"/>
            <a:r>
              <a:rPr lang="en-SG" dirty="0">
                <a:solidFill>
                  <a:schemeClr val="accent1"/>
                </a:solidFill>
              </a:rPr>
              <a:t>Number of categories</a:t>
            </a:r>
          </a:p>
        </p:txBody>
      </p:sp>
      <p:cxnSp>
        <p:nvCxnSpPr>
          <p:cNvPr id="101" name="Straight Arrow Connector 100">
            <a:extLst>
              <a:ext uri="{FF2B5EF4-FFF2-40B4-BE49-F238E27FC236}">
                <a16:creationId xmlns:a16="http://schemas.microsoft.com/office/drawing/2014/main" id="{A7C34B53-A616-423A-852E-7EF4139B34E5}"/>
              </a:ext>
            </a:extLst>
          </p:cNvPr>
          <p:cNvCxnSpPr>
            <a:cxnSpLocks/>
            <a:stCxn id="94" idx="3"/>
            <a:endCxn id="36" idx="1"/>
          </p:cNvCxnSpPr>
          <p:nvPr/>
        </p:nvCxnSpPr>
        <p:spPr>
          <a:xfrm>
            <a:off x="6431669" y="3402970"/>
            <a:ext cx="2025738" cy="278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1D9DEEA-0EF4-4695-B60B-4193DC920C28}"/>
              </a:ext>
            </a:extLst>
          </p:cNvPr>
          <p:cNvSpPr txBox="1"/>
          <p:nvPr/>
        </p:nvSpPr>
        <p:spPr>
          <a:xfrm>
            <a:off x="6972786" y="3640728"/>
            <a:ext cx="490401" cy="349702"/>
          </a:xfrm>
          <a:prstGeom prst="rect">
            <a:avLst/>
          </a:prstGeom>
          <a:noFill/>
          <a:ln w="19050">
            <a:noFill/>
          </a:ln>
        </p:spPr>
        <p:txBody>
          <a:bodyPr wrap="square" lIns="36000" tIns="36000" rIns="36000" bIns="36000" rtlCol="0">
            <a:spAutoFit/>
          </a:bodyPr>
          <a:lstStyle/>
          <a:p>
            <a:r>
              <a:rPr lang="en-SG" dirty="0">
                <a:solidFill>
                  <a:schemeClr val="accent1"/>
                </a:solidFill>
              </a:rPr>
              <a:t>2</a:t>
            </a:r>
          </a:p>
        </p:txBody>
      </p:sp>
      <p:sp>
        <p:nvSpPr>
          <p:cNvPr id="105" name="TextBox 104">
            <a:extLst>
              <a:ext uri="{FF2B5EF4-FFF2-40B4-BE49-F238E27FC236}">
                <a16:creationId xmlns:a16="http://schemas.microsoft.com/office/drawing/2014/main" id="{CEC7BEBF-F3F5-430F-9FB3-4DA10C6BB757}"/>
              </a:ext>
            </a:extLst>
          </p:cNvPr>
          <p:cNvSpPr txBox="1"/>
          <p:nvPr/>
        </p:nvSpPr>
        <p:spPr>
          <a:xfrm>
            <a:off x="6595864" y="3989264"/>
            <a:ext cx="574379" cy="349702"/>
          </a:xfrm>
          <a:prstGeom prst="rect">
            <a:avLst/>
          </a:prstGeom>
          <a:noFill/>
          <a:ln w="19050">
            <a:noFill/>
          </a:ln>
        </p:spPr>
        <p:txBody>
          <a:bodyPr wrap="square" lIns="36000" tIns="36000" rIns="36000" bIns="36000" rtlCol="0">
            <a:spAutoFit/>
          </a:bodyPr>
          <a:lstStyle/>
          <a:p>
            <a:r>
              <a:rPr lang="en-SG" dirty="0">
                <a:solidFill>
                  <a:schemeClr val="accent1"/>
                </a:solidFill>
              </a:rPr>
              <a:t>&gt;2</a:t>
            </a:r>
          </a:p>
        </p:txBody>
      </p:sp>
      <p:sp>
        <p:nvSpPr>
          <p:cNvPr id="118" name="TextBox 117">
            <a:extLst>
              <a:ext uri="{FF2B5EF4-FFF2-40B4-BE49-F238E27FC236}">
                <a16:creationId xmlns:a16="http://schemas.microsoft.com/office/drawing/2014/main" id="{34534F4F-7CA9-455A-A0CF-52E5A64B868B}"/>
              </a:ext>
            </a:extLst>
          </p:cNvPr>
          <p:cNvSpPr txBox="1"/>
          <p:nvPr/>
        </p:nvSpPr>
        <p:spPr>
          <a:xfrm>
            <a:off x="2480128" y="2999559"/>
            <a:ext cx="1226127" cy="349702"/>
          </a:xfrm>
          <a:prstGeom prst="rect">
            <a:avLst/>
          </a:prstGeom>
          <a:noFill/>
          <a:ln w="19050">
            <a:noFill/>
          </a:ln>
        </p:spPr>
        <p:txBody>
          <a:bodyPr wrap="square" lIns="36000" tIns="36000" rIns="36000" bIns="36000" rtlCol="0">
            <a:spAutoFit/>
          </a:bodyPr>
          <a:lstStyle/>
          <a:p>
            <a:pPr algn="ctr"/>
            <a:r>
              <a:rPr lang="en-SG" dirty="0">
                <a:solidFill>
                  <a:schemeClr val="accent1"/>
                </a:solidFill>
              </a:rPr>
              <a:t>Count</a:t>
            </a:r>
          </a:p>
        </p:txBody>
      </p:sp>
      <p:sp>
        <p:nvSpPr>
          <p:cNvPr id="119" name="TextBox 118">
            <a:extLst>
              <a:ext uri="{FF2B5EF4-FFF2-40B4-BE49-F238E27FC236}">
                <a16:creationId xmlns:a16="http://schemas.microsoft.com/office/drawing/2014/main" id="{60DDDE13-9990-4E73-BAFD-359E82F31CF5}"/>
              </a:ext>
            </a:extLst>
          </p:cNvPr>
          <p:cNvSpPr txBox="1"/>
          <p:nvPr/>
        </p:nvSpPr>
        <p:spPr>
          <a:xfrm>
            <a:off x="1278279" y="3626260"/>
            <a:ext cx="1226127" cy="349702"/>
          </a:xfrm>
          <a:prstGeom prst="rect">
            <a:avLst/>
          </a:prstGeom>
          <a:noFill/>
          <a:ln w="19050">
            <a:noFill/>
          </a:ln>
        </p:spPr>
        <p:txBody>
          <a:bodyPr wrap="square" lIns="36000" tIns="36000" rIns="36000" bIns="36000" rtlCol="0">
            <a:spAutoFit/>
          </a:bodyPr>
          <a:lstStyle/>
          <a:p>
            <a:pPr algn="ctr"/>
            <a:r>
              <a:rPr lang="en-SG" dirty="0">
                <a:solidFill>
                  <a:schemeClr val="accent1"/>
                </a:solidFill>
              </a:rPr>
              <a:t>Proportion</a:t>
            </a:r>
          </a:p>
        </p:txBody>
      </p:sp>
      <p:sp>
        <p:nvSpPr>
          <p:cNvPr id="120" name="TextBox 119">
            <a:extLst>
              <a:ext uri="{FF2B5EF4-FFF2-40B4-BE49-F238E27FC236}">
                <a16:creationId xmlns:a16="http://schemas.microsoft.com/office/drawing/2014/main" id="{35AF4FCD-81F3-4D03-A25A-9740635FD695}"/>
              </a:ext>
            </a:extLst>
          </p:cNvPr>
          <p:cNvSpPr txBox="1"/>
          <p:nvPr/>
        </p:nvSpPr>
        <p:spPr>
          <a:xfrm>
            <a:off x="-33623" y="2988738"/>
            <a:ext cx="1226127" cy="626701"/>
          </a:xfrm>
          <a:prstGeom prst="rect">
            <a:avLst/>
          </a:prstGeom>
          <a:noFill/>
          <a:ln w="19050">
            <a:noFill/>
          </a:ln>
        </p:spPr>
        <p:txBody>
          <a:bodyPr wrap="square" lIns="36000" tIns="36000" rIns="36000" bIns="36000" rtlCol="0">
            <a:spAutoFit/>
          </a:bodyPr>
          <a:lstStyle/>
          <a:p>
            <a:pPr algn="r"/>
            <a:r>
              <a:rPr lang="en-SG" dirty="0">
                <a:solidFill>
                  <a:schemeClr val="accent1"/>
                </a:solidFill>
              </a:rPr>
              <a:t>Time to Death</a:t>
            </a:r>
          </a:p>
        </p:txBody>
      </p:sp>
      <p:sp>
        <p:nvSpPr>
          <p:cNvPr id="41" name="TextBox 40">
            <a:extLst>
              <a:ext uri="{FF2B5EF4-FFF2-40B4-BE49-F238E27FC236}">
                <a16:creationId xmlns:a16="http://schemas.microsoft.com/office/drawing/2014/main" id="{F66605A1-74C6-4A46-B5E8-C7F845D02832}"/>
              </a:ext>
            </a:extLst>
          </p:cNvPr>
          <p:cNvSpPr txBox="1"/>
          <p:nvPr/>
        </p:nvSpPr>
        <p:spPr>
          <a:xfrm>
            <a:off x="4566825" y="5010697"/>
            <a:ext cx="1518285" cy="626701"/>
          </a:xfrm>
          <a:prstGeom prst="rect">
            <a:avLst/>
          </a:prstGeom>
          <a:noFill/>
          <a:ln w="19050">
            <a:solidFill>
              <a:schemeClr val="accent1"/>
            </a:solidFill>
            <a:prstDash val="sysDash"/>
          </a:ln>
        </p:spPr>
        <p:txBody>
          <a:bodyPr wrap="square" lIns="36000" tIns="36000" rIns="36000" bIns="36000" rtlCol="0">
            <a:spAutoFit/>
          </a:bodyPr>
          <a:lstStyle/>
          <a:p>
            <a:pPr algn="ctr"/>
            <a:r>
              <a:rPr lang="en-SG" dirty="0">
                <a:solidFill>
                  <a:schemeClr val="accent1"/>
                </a:solidFill>
              </a:rPr>
              <a:t>Overdispersion present?</a:t>
            </a:r>
          </a:p>
        </p:txBody>
      </p:sp>
      <p:cxnSp>
        <p:nvCxnSpPr>
          <p:cNvPr id="48" name="Straight Arrow Connector 47">
            <a:extLst>
              <a:ext uri="{FF2B5EF4-FFF2-40B4-BE49-F238E27FC236}">
                <a16:creationId xmlns:a16="http://schemas.microsoft.com/office/drawing/2014/main" id="{2E98A3AB-F330-4C02-960C-89A13207E4C7}"/>
              </a:ext>
            </a:extLst>
          </p:cNvPr>
          <p:cNvCxnSpPr>
            <a:cxnSpLocks/>
            <a:endCxn id="41" idx="0"/>
          </p:cNvCxnSpPr>
          <p:nvPr/>
        </p:nvCxnSpPr>
        <p:spPr>
          <a:xfrm>
            <a:off x="5325968" y="4752193"/>
            <a:ext cx="0" cy="258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Arc 14">
            <a:extLst>
              <a:ext uri="{FF2B5EF4-FFF2-40B4-BE49-F238E27FC236}">
                <a16:creationId xmlns:a16="http://schemas.microsoft.com/office/drawing/2014/main" id="{3DB7E1D1-678A-45B4-9C0A-7BF510A8649C}"/>
              </a:ext>
            </a:extLst>
          </p:cNvPr>
          <p:cNvSpPr>
            <a:spLocks/>
          </p:cNvSpPr>
          <p:nvPr/>
        </p:nvSpPr>
        <p:spPr>
          <a:xfrm>
            <a:off x="4676294" y="4464182"/>
            <a:ext cx="1659111" cy="1036453"/>
          </a:xfrm>
          <a:prstGeom prst="arc">
            <a:avLst>
              <a:gd name="adj1" fmla="val 16221496"/>
              <a:gd name="adj2" fmla="val 1914505"/>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2" name="TextBox 51">
            <a:extLst>
              <a:ext uri="{FF2B5EF4-FFF2-40B4-BE49-F238E27FC236}">
                <a16:creationId xmlns:a16="http://schemas.microsoft.com/office/drawing/2014/main" id="{8B8E780B-87EF-4827-AED1-104B602B0121}"/>
              </a:ext>
            </a:extLst>
          </p:cNvPr>
          <p:cNvSpPr txBox="1"/>
          <p:nvPr/>
        </p:nvSpPr>
        <p:spPr>
          <a:xfrm>
            <a:off x="6315329" y="4787021"/>
            <a:ext cx="574379" cy="349702"/>
          </a:xfrm>
          <a:prstGeom prst="rect">
            <a:avLst/>
          </a:prstGeom>
          <a:noFill/>
          <a:ln w="19050">
            <a:noFill/>
          </a:ln>
        </p:spPr>
        <p:txBody>
          <a:bodyPr wrap="square" lIns="36000" tIns="36000" rIns="36000" bIns="36000" rtlCol="0">
            <a:spAutoFit/>
          </a:bodyPr>
          <a:lstStyle/>
          <a:p>
            <a:r>
              <a:rPr lang="en-SG" dirty="0">
                <a:solidFill>
                  <a:schemeClr val="accent1"/>
                </a:solidFill>
              </a:rPr>
              <a:t>No</a:t>
            </a:r>
          </a:p>
        </p:txBody>
      </p:sp>
      <p:cxnSp>
        <p:nvCxnSpPr>
          <p:cNvPr id="53" name="Straight Arrow Connector 52">
            <a:extLst>
              <a:ext uri="{FF2B5EF4-FFF2-40B4-BE49-F238E27FC236}">
                <a16:creationId xmlns:a16="http://schemas.microsoft.com/office/drawing/2014/main" id="{CB473F6C-0244-4F00-98B8-11031E2F92A6}"/>
              </a:ext>
            </a:extLst>
          </p:cNvPr>
          <p:cNvCxnSpPr>
            <a:cxnSpLocks/>
            <a:stCxn id="41" idx="3"/>
            <a:endCxn id="55" idx="0"/>
          </p:cNvCxnSpPr>
          <p:nvPr/>
        </p:nvCxnSpPr>
        <p:spPr>
          <a:xfrm>
            <a:off x="6085110" y="5324048"/>
            <a:ext cx="257400" cy="547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0942C3D-0F1D-4B5C-B70E-EB0C6CD971FD}"/>
              </a:ext>
            </a:extLst>
          </p:cNvPr>
          <p:cNvSpPr txBox="1"/>
          <p:nvPr/>
        </p:nvSpPr>
        <p:spPr>
          <a:xfrm>
            <a:off x="6194579" y="5372425"/>
            <a:ext cx="574379" cy="349702"/>
          </a:xfrm>
          <a:prstGeom prst="rect">
            <a:avLst/>
          </a:prstGeom>
          <a:noFill/>
          <a:ln w="19050">
            <a:noFill/>
          </a:ln>
        </p:spPr>
        <p:txBody>
          <a:bodyPr wrap="square" lIns="36000" tIns="36000" rIns="36000" bIns="36000" rtlCol="0">
            <a:spAutoFit/>
          </a:bodyPr>
          <a:lstStyle/>
          <a:p>
            <a:r>
              <a:rPr lang="en-SG" dirty="0">
                <a:solidFill>
                  <a:schemeClr val="accent1"/>
                </a:solidFill>
              </a:rPr>
              <a:t>Yes</a:t>
            </a:r>
          </a:p>
        </p:txBody>
      </p:sp>
      <p:sp>
        <p:nvSpPr>
          <p:cNvPr id="55" name="TextBox 54">
            <a:extLst>
              <a:ext uri="{FF2B5EF4-FFF2-40B4-BE49-F238E27FC236}">
                <a16:creationId xmlns:a16="http://schemas.microsoft.com/office/drawing/2014/main" id="{80C2677A-ADB5-4B4C-BC42-663C03E5304A}"/>
              </a:ext>
            </a:extLst>
          </p:cNvPr>
          <p:cNvSpPr txBox="1"/>
          <p:nvPr/>
        </p:nvSpPr>
        <p:spPr>
          <a:xfrm>
            <a:off x="4570103" y="5872047"/>
            <a:ext cx="3544813" cy="626701"/>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b="1" dirty="0">
                <a:solidFill>
                  <a:schemeClr val="accent1"/>
                </a:solidFill>
              </a:rPr>
              <a:t>GLM with Quasi-Poisson errors</a:t>
            </a:r>
            <a:r>
              <a:rPr lang="en-US" b="1" dirty="0">
                <a:solidFill>
                  <a:srgbClr val="00B050"/>
                </a:solidFill>
              </a:rPr>
              <a:t>†</a:t>
            </a:r>
            <a:r>
              <a:rPr lang="en-SG" b="1" dirty="0">
                <a:solidFill>
                  <a:schemeClr val="accent1"/>
                </a:solidFill>
              </a:rPr>
              <a:t> </a:t>
            </a:r>
            <a:r>
              <a:rPr lang="en-SG" dirty="0">
                <a:solidFill>
                  <a:schemeClr val="accent1"/>
                </a:solidFill>
              </a:rPr>
              <a:t>or</a:t>
            </a:r>
          </a:p>
          <a:p>
            <a:r>
              <a:rPr lang="en-SG" b="1" dirty="0">
                <a:solidFill>
                  <a:schemeClr val="accent1"/>
                </a:solidFill>
              </a:rPr>
              <a:t>GLM with Negative Binomial errors</a:t>
            </a:r>
            <a:r>
              <a:rPr lang="en-US" b="1" dirty="0">
                <a:solidFill>
                  <a:srgbClr val="00B050"/>
                </a:solidFill>
              </a:rPr>
              <a:t>†</a:t>
            </a:r>
            <a:endParaRPr lang="en-SG" dirty="0">
              <a:solidFill>
                <a:schemeClr val="accent1">
                  <a:lumMod val="60000"/>
                  <a:lumOff val="40000"/>
                </a:schemeClr>
              </a:solidFill>
            </a:endParaRPr>
          </a:p>
        </p:txBody>
      </p:sp>
      <p:pic>
        <p:nvPicPr>
          <p:cNvPr id="4" name="Picture 2" descr="25,416 Green Tick Stock Photos, Pictures &amp; Royalty-Free ...">
            <a:extLst>
              <a:ext uri="{FF2B5EF4-FFF2-40B4-BE49-F238E27FC236}">
                <a16:creationId xmlns:a16="http://schemas.microsoft.com/office/drawing/2014/main" id="{C895208E-650F-E071-F489-1AFC5BAC563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91877" y="359846"/>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25,416 Green Tick Stock Photos, Pictures &amp; Royalty-Free ...">
            <a:extLst>
              <a:ext uri="{FF2B5EF4-FFF2-40B4-BE49-F238E27FC236}">
                <a16:creationId xmlns:a16="http://schemas.microsoft.com/office/drawing/2014/main" id="{7899055C-8E51-14FE-1DA7-A5A331C4740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14315" y="1855907"/>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25,416 Green Tick Stock Photos, Pictures &amp; Royalty-Free ...">
            <a:extLst>
              <a:ext uri="{FF2B5EF4-FFF2-40B4-BE49-F238E27FC236}">
                <a16:creationId xmlns:a16="http://schemas.microsoft.com/office/drawing/2014/main" id="{9AEB4357-E8BA-35CC-B7A7-85DDD006BB2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68977" y="2436786"/>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25,416 Green Tick Stock Photos, Pictures &amp; Royalty-Free ...">
            <a:extLst>
              <a:ext uri="{FF2B5EF4-FFF2-40B4-BE49-F238E27FC236}">
                <a16:creationId xmlns:a16="http://schemas.microsoft.com/office/drawing/2014/main" id="{88812197-518F-6B28-0ACF-04B22A2D714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48810" y="3136067"/>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25,416 Green Tick Stock Photos, Pictures &amp; Royalty-Free ...">
            <a:extLst>
              <a:ext uri="{FF2B5EF4-FFF2-40B4-BE49-F238E27FC236}">
                <a16:creationId xmlns:a16="http://schemas.microsoft.com/office/drawing/2014/main" id="{AB35FAAC-6AE9-B9F4-907A-7905B294599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28072" y="2465641"/>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25,416 Green Tick Stock Photos, Pictures &amp; Royalty-Free ...">
            <a:extLst>
              <a:ext uri="{FF2B5EF4-FFF2-40B4-BE49-F238E27FC236}">
                <a16:creationId xmlns:a16="http://schemas.microsoft.com/office/drawing/2014/main" id="{12D17EC2-D13F-6EED-49DC-278E7793CBB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9260" y="4056086"/>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25,416 Green Tick Stock Photos, Pictures &amp; Royalty-Free ...">
            <a:extLst>
              <a:ext uri="{FF2B5EF4-FFF2-40B4-BE49-F238E27FC236}">
                <a16:creationId xmlns:a16="http://schemas.microsoft.com/office/drawing/2014/main" id="{DEBAC653-AF05-8AF3-B6F3-271FD1C9733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34183" y="5243417"/>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25,416 Green Tick Stock Photos, Pictures &amp; Royalty-Free ...">
            <a:extLst>
              <a:ext uri="{FF2B5EF4-FFF2-40B4-BE49-F238E27FC236}">
                <a16:creationId xmlns:a16="http://schemas.microsoft.com/office/drawing/2014/main" id="{2F1EBEF2-0504-AE88-64EE-8D700602B42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99880" y="5928035"/>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25,416 Green Tick Stock Photos, Pictures &amp; Royalty-Free ...">
            <a:extLst>
              <a:ext uri="{FF2B5EF4-FFF2-40B4-BE49-F238E27FC236}">
                <a16:creationId xmlns:a16="http://schemas.microsoft.com/office/drawing/2014/main" id="{138F81AC-2ADC-A6F5-269F-94098ECEB8D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55233" y="6026677"/>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25,416 Green Tick Stock Photos, Pictures &amp; Royalty-Free ...">
            <a:extLst>
              <a:ext uri="{FF2B5EF4-FFF2-40B4-BE49-F238E27FC236}">
                <a16:creationId xmlns:a16="http://schemas.microsoft.com/office/drawing/2014/main" id="{A92F0A1A-1194-A76D-7EE7-B46FDA7696C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93420" y="6000400"/>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25,416 Green Tick Stock Photos, Pictures &amp; Royalty-Free ...">
            <a:extLst>
              <a:ext uri="{FF2B5EF4-FFF2-40B4-BE49-F238E27FC236}">
                <a16:creationId xmlns:a16="http://schemas.microsoft.com/office/drawing/2014/main" id="{F08DA1C4-D853-C99F-22F9-CBFF5513AB7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39852" y="4202897"/>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25,416 Green Tick Stock Photos, Pictures &amp; Royalty-Free ...">
            <a:extLst>
              <a:ext uri="{FF2B5EF4-FFF2-40B4-BE49-F238E27FC236}">
                <a16:creationId xmlns:a16="http://schemas.microsoft.com/office/drawing/2014/main" id="{F0CC99ED-6121-17FA-9F60-6C6786275A2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2201" y="977298"/>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25,416 Green Tick Stock Photos, Pictures &amp; Royalty-Free ...">
            <a:extLst>
              <a:ext uri="{FF2B5EF4-FFF2-40B4-BE49-F238E27FC236}">
                <a16:creationId xmlns:a16="http://schemas.microsoft.com/office/drawing/2014/main" id="{39F33A10-E620-02AD-C879-622D31268DA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99880" y="3700398"/>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25,416 Green Tick Stock Photos, Pictures &amp; Royalty-Free ...">
            <a:extLst>
              <a:ext uri="{FF2B5EF4-FFF2-40B4-BE49-F238E27FC236}">
                <a16:creationId xmlns:a16="http://schemas.microsoft.com/office/drawing/2014/main" id="{84C11842-8E15-E023-1991-4B86883FE50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5719" y="5988755"/>
            <a:ext cx="745338" cy="7453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CE3C08A-7159-D9CD-5F2A-465B835C24B3}"/>
              </a:ext>
            </a:extLst>
          </p:cNvPr>
          <p:cNvSpPr txBox="1"/>
          <p:nvPr/>
        </p:nvSpPr>
        <p:spPr>
          <a:xfrm>
            <a:off x="6883053" y="6448701"/>
            <a:ext cx="4908216" cy="307777"/>
          </a:xfrm>
          <a:prstGeom prst="rect">
            <a:avLst/>
          </a:prstGeom>
          <a:noFill/>
        </p:spPr>
        <p:txBody>
          <a:bodyPr wrap="square" rtlCol="0">
            <a:spAutoFit/>
          </a:bodyPr>
          <a:lstStyle/>
          <a:p>
            <a:pPr algn="r"/>
            <a:r>
              <a:rPr lang="en-US" sz="1400" b="1" dirty="0">
                <a:solidFill>
                  <a:srgbClr val="00B050"/>
                </a:solidFill>
              </a:rPr>
              <a:t>†</a:t>
            </a:r>
            <a:r>
              <a:rPr lang="en-US" sz="1400" dirty="0">
                <a:solidFill>
                  <a:srgbClr val="00B050"/>
                </a:solidFill>
              </a:rPr>
              <a:t>Random Effects: use GLMM.</a:t>
            </a:r>
          </a:p>
        </p:txBody>
      </p:sp>
      <p:sp>
        <p:nvSpPr>
          <p:cNvPr id="10" name="TextBox 9">
            <a:extLst>
              <a:ext uri="{FF2B5EF4-FFF2-40B4-BE49-F238E27FC236}">
                <a16:creationId xmlns:a16="http://schemas.microsoft.com/office/drawing/2014/main" id="{C299D622-BC42-D287-CC1E-896C27CE1EE6}"/>
              </a:ext>
            </a:extLst>
          </p:cNvPr>
          <p:cNvSpPr txBox="1"/>
          <p:nvPr/>
        </p:nvSpPr>
        <p:spPr>
          <a:xfrm>
            <a:off x="5365295" y="297972"/>
            <a:ext cx="1757212" cy="276999"/>
          </a:xfrm>
          <a:prstGeom prst="rect">
            <a:avLst/>
          </a:prstGeom>
          <a:noFill/>
        </p:spPr>
        <p:txBody>
          <a:bodyPr wrap="none" rtlCol="0">
            <a:spAutoFit/>
          </a:bodyPr>
          <a:lstStyle/>
          <a:p>
            <a:r>
              <a:rPr lang="en-SG" sz="1200" dirty="0">
                <a:solidFill>
                  <a:schemeClr val="accent1"/>
                </a:solidFill>
              </a:rPr>
              <a:t>(will be modified further)</a:t>
            </a:r>
          </a:p>
        </p:txBody>
      </p:sp>
    </p:spTree>
    <p:extLst>
      <p:ext uri="{BB962C8B-B14F-4D97-AF65-F5344CB8AC3E}">
        <p14:creationId xmlns:p14="http://schemas.microsoft.com/office/powerpoint/2010/main" val="3413826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What is it?</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2" y="767101"/>
            <a:ext cx="12036833" cy="6074077"/>
          </a:xfrm>
        </p:spPr>
        <p:txBody>
          <a:bodyPr>
            <a:normAutofit/>
          </a:bodyPr>
          <a:lstStyle/>
          <a:p>
            <a:pPr marL="0" indent="0">
              <a:buNone/>
            </a:pPr>
            <a:r>
              <a:rPr lang="en-SG" dirty="0"/>
              <a:t>Generalised Liner Mixed-effect Models are exactly like GLMs (you just need to specify the correct error distribution for your variable type).</a:t>
            </a:r>
          </a:p>
          <a:p>
            <a:pPr marL="0" indent="0">
              <a:buNone/>
            </a:pPr>
            <a:r>
              <a:rPr lang="en-SG" dirty="0"/>
              <a:t>Recall:</a:t>
            </a:r>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r>
              <a:rPr lang="en-SG" dirty="0"/>
              <a:t>Except that GLMMs can also include random effects!!</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18</a:t>
            </a:fld>
            <a:endParaRPr lang="en-SG" dirty="0"/>
          </a:p>
        </p:txBody>
      </p:sp>
      <p:sp>
        <p:nvSpPr>
          <p:cNvPr id="30" name="TextBox 29">
            <a:extLst>
              <a:ext uri="{FF2B5EF4-FFF2-40B4-BE49-F238E27FC236}">
                <a16:creationId xmlns:a16="http://schemas.microsoft.com/office/drawing/2014/main" id="{2737856C-4865-48A8-962E-D33A9F1728BA}"/>
              </a:ext>
            </a:extLst>
          </p:cNvPr>
          <p:cNvSpPr txBox="1"/>
          <p:nvPr/>
        </p:nvSpPr>
        <p:spPr>
          <a:xfrm>
            <a:off x="9042525" y="5965285"/>
            <a:ext cx="2541912" cy="719034"/>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sz="1400" b="1" dirty="0">
                <a:solidFill>
                  <a:schemeClr val="accent1"/>
                </a:solidFill>
              </a:rPr>
              <a:t>Nice symmetry:</a:t>
            </a:r>
          </a:p>
          <a:p>
            <a:r>
              <a:rPr lang="en-SG" sz="1400" dirty="0">
                <a:solidFill>
                  <a:schemeClr val="accent1"/>
                </a:solidFill>
              </a:rPr>
              <a:t>LM + Random Effects = LME</a:t>
            </a:r>
          </a:p>
          <a:p>
            <a:r>
              <a:rPr lang="en-SG" sz="1400" dirty="0">
                <a:solidFill>
                  <a:schemeClr val="accent1"/>
                </a:solidFill>
              </a:rPr>
              <a:t>GLM + Random Effects = GLMM</a:t>
            </a:r>
            <a:endParaRPr lang="en-SG" sz="1400" dirty="0">
              <a:solidFill>
                <a:srgbClr val="FF0000"/>
              </a:solidFill>
            </a:endParaRPr>
          </a:p>
        </p:txBody>
      </p:sp>
      <p:pic>
        <p:nvPicPr>
          <p:cNvPr id="6" name="Picture 5">
            <a:extLst>
              <a:ext uri="{FF2B5EF4-FFF2-40B4-BE49-F238E27FC236}">
                <a16:creationId xmlns:a16="http://schemas.microsoft.com/office/drawing/2014/main" id="{E71A83BC-5B43-4B0B-70E8-753D1BF18FCC}"/>
              </a:ext>
            </a:extLst>
          </p:cNvPr>
          <p:cNvPicPr>
            <a:picLocks noChangeAspect="1"/>
          </p:cNvPicPr>
          <p:nvPr/>
        </p:nvPicPr>
        <p:blipFill>
          <a:blip r:embed="rId2"/>
          <a:stretch>
            <a:fillRect/>
          </a:stretch>
        </p:blipFill>
        <p:spPr>
          <a:xfrm>
            <a:off x="1756059" y="1700324"/>
            <a:ext cx="8679880" cy="3966637"/>
          </a:xfrm>
          <a:prstGeom prst="rect">
            <a:avLst/>
          </a:prstGeom>
        </p:spPr>
      </p:pic>
    </p:spTree>
    <p:extLst>
      <p:ext uri="{BB962C8B-B14F-4D97-AF65-F5344CB8AC3E}">
        <p14:creationId xmlns:p14="http://schemas.microsoft.com/office/powerpoint/2010/main" val="1414386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Are they God’s greatest gift to ecologists for doing stats?—Yes! Well, maybe.. Hmm, not quite.</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2" y="767101"/>
            <a:ext cx="12036833" cy="6074077"/>
          </a:xfrm>
        </p:spPr>
        <p:txBody>
          <a:bodyPr>
            <a:normAutofit lnSpcReduction="10000"/>
          </a:bodyPr>
          <a:lstStyle/>
          <a:p>
            <a:pPr marL="0" indent="0">
              <a:buNone/>
            </a:pPr>
            <a:r>
              <a:rPr lang="en-SG" dirty="0"/>
              <a:t>Flexible: can model many different types of data. </a:t>
            </a:r>
            <a:r>
              <a:rPr lang="en-SG" dirty="0">
                <a:solidFill>
                  <a:srgbClr val="0070C0"/>
                </a:solidFill>
              </a:rPr>
              <a:t>[Yes!]</a:t>
            </a:r>
          </a:p>
          <a:p>
            <a:pPr marL="0" indent="0">
              <a:buNone/>
            </a:pPr>
            <a:r>
              <a:rPr lang="en-SG" sz="2400" dirty="0"/>
              <a:t>- Continuous, counts, proportions, etc.</a:t>
            </a:r>
          </a:p>
          <a:p>
            <a:pPr marL="0" indent="0">
              <a:buNone/>
            </a:pPr>
            <a:endParaRPr lang="en-SG" dirty="0"/>
          </a:p>
          <a:p>
            <a:pPr marL="0" indent="0">
              <a:buNone/>
            </a:pPr>
            <a:r>
              <a:rPr lang="en-SG" dirty="0"/>
              <a:t>Powerful: they can also account for random effects. </a:t>
            </a:r>
            <a:r>
              <a:rPr lang="en-SG" dirty="0">
                <a:solidFill>
                  <a:srgbClr val="0070C0"/>
                </a:solidFill>
              </a:rPr>
              <a:t>[Yes </a:t>
            </a:r>
            <a:r>
              <a:rPr lang="en-SG" dirty="0" err="1">
                <a:solidFill>
                  <a:srgbClr val="0070C0"/>
                </a:solidFill>
              </a:rPr>
              <a:t>Yes</a:t>
            </a:r>
            <a:r>
              <a:rPr lang="en-SG" dirty="0">
                <a:solidFill>
                  <a:srgbClr val="0070C0"/>
                </a:solidFill>
              </a:rPr>
              <a:t> </a:t>
            </a:r>
            <a:r>
              <a:rPr lang="en-SG" dirty="0" err="1">
                <a:solidFill>
                  <a:srgbClr val="0070C0"/>
                </a:solidFill>
              </a:rPr>
              <a:t>Yes</a:t>
            </a:r>
            <a:r>
              <a:rPr lang="en-SG" dirty="0">
                <a:solidFill>
                  <a:srgbClr val="0070C0"/>
                </a:solidFill>
              </a:rPr>
              <a:t> </a:t>
            </a:r>
            <a:r>
              <a:rPr lang="en-SG" dirty="0" err="1">
                <a:solidFill>
                  <a:srgbClr val="0070C0"/>
                </a:solidFill>
              </a:rPr>
              <a:t>Yes</a:t>
            </a:r>
            <a:r>
              <a:rPr lang="en-SG" dirty="0">
                <a:solidFill>
                  <a:srgbClr val="0070C0"/>
                </a:solidFill>
              </a:rPr>
              <a:t> Yes!!]</a:t>
            </a:r>
          </a:p>
          <a:p>
            <a:pPr marL="0" indent="0">
              <a:buNone/>
            </a:pPr>
            <a:endParaRPr lang="en-SG" dirty="0"/>
          </a:p>
          <a:p>
            <a:pPr marL="0" indent="0">
              <a:buNone/>
            </a:pPr>
            <a:r>
              <a:rPr lang="en-SG" dirty="0"/>
              <a:t>Problematic: “Convergence errors” are frequently encountered. </a:t>
            </a:r>
            <a:r>
              <a:rPr lang="en-SG" dirty="0">
                <a:solidFill>
                  <a:srgbClr val="0070C0"/>
                </a:solidFill>
              </a:rPr>
              <a:t>[oh, well maybe]</a:t>
            </a:r>
          </a:p>
          <a:p>
            <a:pPr marL="0" indent="0">
              <a:buNone/>
            </a:pPr>
            <a:r>
              <a:rPr lang="en-SG" sz="2400" dirty="0"/>
              <a:t>- Try to keep your models simple and your sample size large.</a:t>
            </a:r>
          </a:p>
          <a:p>
            <a:pPr marL="0" indent="0">
              <a:buNone/>
            </a:pPr>
            <a:endParaRPr lang="en-SG" dirty="0"/>
          </a:p>
          <a:p>
            <a:pPr marL="0" indent="0">
              <a:buNone/>
            </a:pPr>
            <a:r>
              <a:rPr lang="en-SG" dirty="0"/>
              <a:t>They are new: many aspects are still being developed, there are many “rules” and best practices are still changing—making it very confusing. </a:t>
            </a:r>
            <a:r>
              <a:rPr lang="en-SG" dirty="0">
                <a:solidFill>
                  <a:srgbClr val="0070C0"/>
                </a:solidFill>
              </a:rPr>
              <a:t>[hmm.. not quite]</a:t>
            </a:r>
          </a:p>
          <a:p>
            <a:pPr marL="0" indent="0">
              <a:buNone/>
            </a:pPr>
            <a:r>
              <a:rPr lang="en-SG" sz="2400" dirty="0"/>
              <a:t>- Examples: REML is not possible, </a:t>
            </a:r>
            <a:r>
              <a:rPr lang="en-SG" sz="2400" dirty="0" err="1"/>
              <a:t>quasipoisson</a:t>
            </a:r>
            <a:r>
              <a:rPr lang="en-SG" sz="2400" dirty="0"/>
              <a:t> and quasibinomial families were previously OK but are now not recommended.</a:t>
            </a:r>
          </a:p>
          <a:p>
            <a:pPr marL="0" indent="0">
              <a:buNone/>
            </a:pPr>
            <a:r>
              <a:rPr lang="en-SG" sz="2400" dirty="0"/>
              <a:t>- You will run into errors, BE BRAVE and experiment!</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19</a:t>
            </a:fld>
            <a:endParaRPr lang="en-SG" dirty="0"/>
          </a:p>
        </p:txBody>
      </p:sp>
    </p:spTree>
    <p:extLst>
      <p:ext uri="{BB962C8B-B14F-4D97-AF65-F5344CB8AC3E}">
        <p14:creationId xmlns:p14="http://schemas.microsoft.com/office/powerpoint/2010/main" val="2115153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EB9A9C-221A-4310-82B6-BF88E9B0ECB1}"/>
              </a:ext>
            </a:extLst>
          </p:cNvPr>
          <p:cNvSpPr/>
          <p:nvPr/>
        </p:nvSpPr>
        <p:spPr>
          <a:xfrm>
            <a:off x="60357" y="33951"/>
            <a:ext cx="12071287" cy="6790099"/>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Advanced analyses – Analysis decision tree</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2</a:t>
            </a:fld>
            <a:endParaRPr lang="en-SG" dirty="0"/>
          </a:p>
        </p:txBody>
      </p:sp>
      <p:sp>
        <p:nvSpPr>
          <p:cNvPr id="20" name="TextBox 19">
            <a:extLst>
              <a:ext uri="{FF2B5EF4-FFF2-40B4-BE49-F238E27FC236}">
                <a16:creationId xmlns:a16="http://schemas.microsoft.com/office/drawing/2014/main" id="{3EFA30A0-BBCD-496F-9B56-495F100D1D6A}"/>
              </a:ext>
            </a:extLst>
          </p:cNvPr>
          <p:cNvSpPr txBox="1"/>
          <p:nvPr/>
        </p:nvSpPr>
        <p:spPr>
          <a:xfrm>
            <a:off x="275171" y="810918"/>
            <a:ext cx="647293" cy="369332"/>
          </a:xfrm>
          <a:prstGeom prst="rect">
            <a:avLst/>
          </a:prstGeom>
          <a:noFill/>
        </p:spPr>
        <p:txBody>
          <a:bodyPr wrap="none" rtlCol="0">
            <a:spAutoFit/>
          </a:bodyPr>
          <a:lstStyle/>
          <a:p>
            <a:r>
              <a:rPr lang="en-SG" b="1" dirty="0">
                <a:solidFill>
                  <a:schemeClr val="accent6">
                    <a:lumMod val="75000"/>
                  </a:schemeClr>
                </a:solidFill>
              </a:rPr>
              <a:t>Start</a:t>
            </a:r>
          </a:p>
        </p:txBody>
      </p:sp>
      <p:sp>
        <p:nvSpPr>
          <p:cNvPr id="21" name="TextBox 20">
            <a:extLst>
              <a:ext uri="{FF2B5EF4-FFF2-40B4-BE49-F238E27FC236}">
                <a16:creationId xmlns:a16="http://schemas.microsoft.com/office/drawing/2014/main" id="{045C7510-12C0-486B-9448-237B1E5D77B9}"/>
              </a:ext>
            </a:extLst>
          </p:cNvPr>
          <p:cNvSpPr txBox="1"/>
          <p:nvPr/>
        </p:nvSpPr>
        <p:spPr>
          <a:xfrm>
            <a:off x="874152" y="931856"/>
            <a:ext cx="1348740" cy="626701"/>
          </a:xfrm>
          <a:prstGeom prst="rect">
            <a:avLst/>
          </a:prstGeom>
          <a:noFill/>
          <a:ln w="19050">
            <a:solidFill>
              <a:schemeClr val="accent1"/>
            </a:solidFill>
            <a:prstDash val="sysDash"/>
          </a:ln>
        </p:spPr>
        <p:txBody>
          <a:bodyPr wrap="square" lIns="36000" tIns="36000" rIns="36000" bIns="36000" rtlCol="0">
            <a:spAutoFit/>
          </a:bodyPr>
          <a:lstStyle/>
          <a:p>
            <a:pPr algn="ctr"/>
            <a:r>
              <a:rPr lang="en-SG" dirty="0">
                <a:solidFill>
                  <a:schemeClr val="accent1"/>
                </a:solidFill>
              </a:rPr>
              <a:t>Response variable type</a:t>
            </a:r>
          </a:p>
        </p:txBody>
      </p:sp>
      <p:cxnSp>
        <p:nvCxnSpPr>
          <p:cNvPr id="22" name="Straight Arrow Connector 21">
            <a:extLst>
              <a:ext uri="{FF2B5EF4-FFF2-40B4-BE49-F238E27FC236}">
                <a16:creationId xmlns:a16="http://schemas.microsoft.com/office/drawing/2014/main" id="{ACA31432-C3A0-41D6-8192-A7776B17D05F}"/>
              </a:ext>
            </a:extLst>
          </p:cNvPr>
          <p:cNvCxnSpPr>
            <a:cxnSpLocks/>
            <a:stCxn id="21" idx="3"/>
            <a:endCxn id="25" idx="1"/>
          </p:cNvCxnSpPr>
          <p:nvPr/>
        </p:nvCxnSpPr>
        <p:spPr>
          <a:xfrm>
            <a:off x="2222892" y="1245207"/>
            <a:ext cx="1883763" cy="18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7938B23-3111-4FBA-A1C1-69578069BF83}"/>
              </a:ext>
            </a:extLst>
          </p:cNvPr>
          <p:cNvSpPr txBox="1"/>
          <p:nvPr/>
        </p:nvSpPr>
        <p:spPr>
          <a:xfrm>
            <a:off x="8107680" y="1803361"/>
            <a:ext cx="3885355" cy="1180699"/>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dirty="0">
                <a:solidFill>
                  <a:schemeClr val="accent1"/>
                </a:solidFill>
              </a:rPr>
              <a:t>Normally distributed (response):</a:t>
            </a:r>
          </a:p>
          <a:p>
            <a:r>
              <a:rPr lang="en-SG" b="1" dirty="0">
                <a:solidFill>
                  <a:schemeClr val="accent1"/>
                </a:solidFill>
              </a:rPr>
              <a:t>Analysis of variance (ANOVA)</a:t>
            </a:r>
            <a:r>
              <a:rPr lang="en-SG" b="1" dirty="0">
                <a:solidFill>
                  <a:srgbClr val="FF0000"/>
                </a:solidFill>
              </a:rPr>
              <a:t>^*</a:t>
            </a:r>
            <a:endParaRPr lang="en-SG" b="1" dirty="0">
              <a:solidFill>
                <a:schemeClr val="accent1"/>
              </a:solidFill>
            </a:endParaRPr>
          </a:p>
          <a:p>
            <a:r>
              <a:rPr lang="en-SG" dirty="0">
                <a:solidFill>
                  <a:schemeClr val="accent1"/>
                </a:solidFill>
              </a:rPr>
              <a:t>Not normally distributed (response):</a:t>
            </a:r>
          </a:p>
          <a:p>
            <a:r>
              <a:rPr lang="en-SG" b="1" dirty="0">
                <a:solidFill>
                  <a:schemeClr val="accent1"/>
                </a:solidFill>
              </a:rPr>
              <a:t>Kruskal-Wallis test </a:t>
            </a:r>
            <a:r>
              <a:rPr lang="en-SG" dirty="0">
                <a:solidFill>
                  <a:schemeClr val="accent1"/>
                </a:solidFill>
              </a:rPr>
              <a:t>or</a:t>
            </a:r>
            <a:r>
              <a:rPr lang="en-SG" b="1" dirty="0">
                <a:solidFill>
                  <a:schemeClr val="accent1"/>
                </a:solidFill>
              </a:rPr>
              <a:t> GLM</a:t>
            </a:r>
            <a:endParaRPr lang="en-SG" dirty="0">
              <a:solidFill>
                <a:schemeClr val="accent1"/>
              </a:solidFill>
            </a:endParaRPr>
          </a:p>
        </p:txBody>
      </p:sp>
      <p:sp>
        <p:nvSpPr>
          <p:cNvPr id="24" name="TextBox 23">
            <a:extLst>
              <a:ext uri="{FF2B5EF4-FFF2-40B4-BE49-F238E27FC236}">
                <a16:creationId xmlns:a16="http://schemas.microsoft.com/office/drawing/2014/main" id="{DF59A924-E1F1-4AF6-8A3E-0117349FAF69}"/>
              </a:ext>
            </a:extLst>
          </p:cNvPr>
          <p:cNvSpPr txBox="1"/>
          <p:nvPr/>
        </p:nvSpPr>
        <p:spPr>
          <a:xfrm>
            <a:off x="2565511" y="977298"/>
            <a:ext cx="1226127" cy="349702"/>
          </a:xfrm>
          <a:prstGeom prst="rect">
            <a:avLst/>
          </a:prstGeom>
          <a:noFill/>
          <a:ln w="19050">
            <a:noFill/>
          </a:ln>
        </p:spPr>
        <p:txBody>
          <a:bodyPr wrap="square" lIns="36000" tIns="36000" rIns="36000" bIns="36000" rtlCol="0">
            <a:spAutoFit/>
          </a:bodyPr>
          <a:lstStyle/>
          <a:p>
            <a:pPr algn="ctr"/>
            <a:r>
              <a:rPr lang="en-SG" dirty="0">
                <a:solidFill>
                  <a:schemeClr val="accent1"/>
                </a:solidFill>
              </a:rPr>
              <a:t>Continuous</a:t>
            </a:r>
          </a:p>
        </p:txBody>
      </p:sp>
      <p:sp>
        <p:nvSpPr>
          <p:cNvPr id="25" name="TextBox 24">
            <a:extLst>
              <a:ext uri="{FF2B5EF4-FFF2-40B4-BE49-F238E27FC236}">
                <a16:creationId xmlns:a16="http://schemas.microsoft.com/office/drawing/2014/main" id="{7DF4619A-52AA-4FA1-8BE9-A045431F5261}"/>
              </a:ext>
            </a:extLst>
          </p:cNvPr>
          <p:cNvSpPr txBox="1"/>
          <p:nvPr/>
        </p:nvSpPr>
        <p:spPr>
          <a:xfrm>
            <a:off x="4106655" y="950455"/>
            <a:ext cx="1670113" cy="626701"/>
          </a:xfrm>
          <a:prstGeom prst="rect">
            <a:avLst/>
          </a:prstGeom>
          <a:noFill/>
          <a:ln w="19050">
            <a:solidFill>
              <a:schemeClr val="accent1"/>
            </a:solidFill>
            <a:prstDash val="sysDash"/>
          </a:ln>
        </p:spPr>
        <p:txBody>
          <a:bodyPr wrap="square" lIns="36000" tIns="36000" rIns="36000" bIns="36000" rtlCol="0">
            <a:spAutoFit/>
          </a:bodyPr>
          <a:lstStyle/>
          <a:p>
            <a:pPr algn="ctr"/>
            <a:r>
              <a:rPr lang="en-SG" dirty="0">
                <a:solidFill>
                  <a:schemeClr val="accent1"/>
                </a:solidFill>
              </a:rPr>
              <a:t>Explanatory variables types</a:t>
            </a:r>
          </a:p>
        </p:txBody>
      </p:sp>
      <p:sp>
        <p:nvSpPr>
          <p:cNvPr id="26" name="TextBox 25">
            <a:extLst>
              <a:ext uri="{FF2B5EF4-FFF2-40B4-BE49-F238E27FC236}">
                <a16:creationId xmlns:a16="http://schemas.microsoft.com/office/drawing/2014/main" id="{C6E10A6D-95FF-4303-9D90-59F6777FE0E7}"/>
              </a:ext>
            </a:extLst>
          </p:cNvPr>
          <p:cNvSpPr txBox="1"/>
          <p:nvPr/>
        </p:nvSpPr>
        <p:spPr>
          <a:xfrm>
            <a:off x="6305136" y="763603"/>
            <a:ext cx="1483614" cy="626701"/>
          </a:xfrm>
          <a:prstGeom prst="rect">
            <a:avLst/>
          </a:prstGeom>
          <a:noFill/>
          <a:ln w="19050">
            <a:noFill/>
          </a:ln>
        </p:spPr>
        <p:txBody>
          <a:bodyPr wrap="square" lIns="36000" tIns="36000" rIns="36000" bIns="36000" rtlCol="0">
            <a:spAutoFit/>
          </a:bodyPr>
          <a:lstStyle/>
          <a:p>
            <a:r>
              <a:rPr lang="en-SG" dirty="0">
                <a:solidFill>
                  <a:schemeClr val="accent1"/>
                </a:solidFill>
              </a:rPr>
              <a:t>All Continuous</a:t>
            </a:r>
          </a:p>
        </p:txBody>
      </p:sp>
      <p:cxnSp>
        <p:nvCxnSpPr>
          <p:cNvPr id="28" name="Straight Arrow Connector 27">
            <a:extLst>
              <a:ext uri="{FF2B5EF4-FFF2-40B4-BE49-F238E27FC236}">
                <a16:creationId xmlns:a16="http://schemas.microsoft.com/office/drawing/2014/main" id="{347CA93C-2756-411C-957D-0B942E9158E6}"/>
              </a:ext>
            </a:extLst>
          </p:cNvPr>
          <p:cNvCxnSpPr>
            <a:cxnSpLocks/>
            <a:stCxn id="25" idx="3"/>
            <a:endCxn id="30" idx="1"/>
          </p:cNvCxnSpPr>
          <p:nvPr/>
        </p:nvCxnSpPr>
        <p:spPr>
          <a:xfrm flipV="1">
            <a:off x="5776768" y="1012182"/>
            <a:ext cx="2330908" cy="25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AD6DF9A-C5FA-4743-B4BC-EEAB0CC1D56F}"/>
              </a:ext>
            </a:extLst>
          </p:cNvPr>
          <p:cNvCxnSpPr>
            <a:cxnSpLocks/>
            <a:stCxn id="25" idx="3"/>
            <a:endCxn id="23" idx="1"/>
          </p:cNvCxnSpPr>
          <p:nvPr/>
        </p:nvCxnSpPr>
        <p:spPr>
          <a:xfrm>
            <a:off x="5776768" y="1263806"/>
            <a:ext cx="2330912" cy="1129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82EEF77-A95C-4965-8DC9-B56063325FDE}"/>
              </a:ext>
            </a:extLst>
          </p:cNvPr>
          <p:cNvSpPr txBox="1"/>
          <p:nvPr/>
        </p:nvSpPr>
        <p:spPr>
          <a:xfrm>
            <a:off x="8107676" y="283333"/>
            <a:ext cx="3885357" cy="1457698"/>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dirty="0">
                <a:solidFill>
                  <a:schemeClr val="accent1"/>
                </a:solidFill>
              </a:rPr>
              <a:t>Normally distributed (errors):</a:t>
            </a:r>
          </a:p>
          <a:p>
            <a:r>
              <a:rPr lang="en-SG" b="1" dirty="0">
                <a:solidFill>
                  <a:schemeClr val="accent1"/>
                </a:solidFill>
              </a:rPr>
              <a:t>Regression</a:t>
            </a:r>
            <a:r>
              <a:rPr lang="en-SG" b="1" dirty="0">
                <a:solidFill>
                  <a:srgbClr val="FF0000"/>
                </a:solidFill>
              </a:rPr>
              <a:t>^*</a:t>
            </a:r>
          </a:p>
          <a:p>
            <a:r>
              <a:rPr lang="en-SG" dirty="0">
                <a:solidFill>
                  <a:schemeClr val="accent1"/>
                </a:solidFill>
              </a:rPr>
              <a:t>Not normally distributed (errors):</a:t>
            </a:r>
          </a:p>
          <a:p>
            <a:r>
              <a:rPr lang="en-SG" b="1" dirty="0">
                <a:solidFill>
                  <a:schemeClr val="accent1"/>
                </a:solidFill>
              </a:rPr>
              <a:t>Generalised Linear Model (GLM) with error structure to be determined by you</a:t>
            </a:r>
          </a:p>
        </p:txBody>
      </p:sp>
      <p:sp>
        <p:nvSpPr>
          <p:cNvPr id="31" name="TextBox 30">
            <a:extLst>
              <a:ext uri="{FF2B5EF4-FFF2-40B4-BE49-F238E27FC236}">
                <a16:creationId xmlns:a16="http://schemas.microsoft.com/office/drawing/2014/main" id="{48DA9C0F-760B-49E6-8E9C-38203261EB4B}"/>
              </a:ext>
            </a:extLst>
          </p:cNvPr>
          <p:cNvSpPr txBox="1"/>
          <p:nvPr/>
        </p:nvSpPr>
        <p:spPr>
          <a:xfrm>
            <a:off x="8107680" y="3052707"/>
            <a:ext cx="3885355" cy="1734697"/>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dirty="0">
                <a:solidFill>
                  <a:schemeClr val="accent1"/>
                </a:solidFill>
              </a:rPr>
              <a:t>Normally distributed (response):</a:t>
            </a:r>
          </a:p>
          <a:p>
            <a:r>
              <a:rPr lang="en-SG" b="1" dirty="0">
                <a:solidFill>
                  <a:schemeClr val="accent1"/>
                </a:solidFill>
              </a:rPr>
              <a:t>Analysis of covariance (</a:t>
            </a:r>
            <a:r>
              <a:rPr lang="en-SG" b="1">
                <a:solidFill>
                  <a:schemeClr val="accent1"/>
                </a:solidFill>
              </a:rPr>
              <a:t>ANCOVA)</a:t>
            </a:r>
            <a:r>
              <a:rPr lang="en-SG" b="1">
                <a:solidFill>
                  <a:srgbClr val="FF0000"/>
                </a:solidFill>
              </a:rPr>
              <a:t>^*</a:t>
            </a:r>
            <a:endParaRPr lang="en-SG" b="1" dirty="0">
              <a:solidFill>
                <a:schemeClr val="accent1"/>
              </a:solidFill>
            </a:endParaRPr>
          </a:p>
          <a:p>
            <a:r>
              <a:rPr lang="en-SG" dirty="0">
                <a:solidFill>
                  <a:schemeClr val="accent1"/>
                </a:solidFill>
              </a:rPr>
              <a:t>Not normally distributed (response):</a:t>
            </a:r>
          </a:p>
          <a:p>
            <a:r>
              <a:rPr lang="en-SG" b="1" dirty="0">
                <a:solidFill>
                  <a:schemeClr val="accent1"/>
                </a:solidFill>
              </a:rPr>
              <a:t>Rank-based ANCOVA (RANCOVA) </a:t>
            </a:r>
            <a:r>
              <a:rPr lang="en-SG" dirty="0">
                <a:solidFill>
                  <a:schemeClr val="accent1"/>
                </a:solidFill>
              </a:rPr>
              <a:t>or</a:t>
            </a:r>
            <a:endParaRPr lang="en-SG" b="1" dirty="0">
              <a:solidFill>
                <a:schemeClr val="accent1"/>
              </a:solidFill>
            </a:endParaRPr>
          </a:p>
          <a:p>
            <a:r>
              <a:rPr lang="en-SG" b="1" dirty="0">
                <a:solidFill>
                  <a:schemeClr val="accent1"/>
                </a:solidFill>
              </a:rPr>
              <a:t>GLM with error structure to be determined by you</a:t>
            </a:r>
          </a:p>
        </p:txBody>
      </p:sp>
      <p:sp>
        <p:nvSpPr>
          <p:cNvPr id="32" name="TextBox 31">
            <a:extLst>
              <a:ext uri="{FF2B5EF4-FFF2-40B4-BE49-F238E27FC236}">
                <a16:creationId xmlns:a16="http://schemas.microsoft.com/office/drawing/2014/main" id="{8D46FDFF-3D9E-4E65-949E-F3358A36FAA7}"/>
              </a:ext>
            </a:extLst>
          </p:cNvPr>
          <p:cNvSpPr txBox="1"/>
          <p:nvPr/>
        </p:nvSpPr>
        <p:spPr>
          <a:xfrm>
            <a:off x="1599789" y="5879102"/>
            <a:ext cx="2723142" cy="626701"/>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b="1" dirty="0">
                <a:solidFill>
                  <a:schemeClr val="accent1"/>
                </a:solidFill>
              </a:rPr>
              <a:t>GLM with Binomial errors </a:t>
            </a:r>
            <a:r>
              <a:rPr lang="en-SG" dirty="0">
                <a:solidFill>
                  <a:schemeClr val="accent1">
                    <a:lumMod val="60000"/>
                    <a:lumOff val="40000"/>
                  </a:schemeClr>
                </a:solidFill>
              </a:rPr>
              <a:t>(aka Logistic regression)</a:t>
            </a:r>
          </a:p>
        </p:txBody>
      </p:sp>
      <p:sp>
        <p:nvSpPr>
          <p:cNvPr id="33" name="TextBox 32">
            <a:extLst>
              <a:ext uri="{FF2B5EF4-FFF2-40B4-BE49-F238E27FC236}">
                <a16:creationId xmlns:a16="http://schemas.microsoft.com/office/drawing/2014/main" id="{04B6CFF0-B36B-44CA-AEE7-ED986E5558A9}"/>
              </a:ext>
            </a:extLst>
          </p:cNvPr>
          <p:cNvSpPr txBox="1"/>
          <p:nvPr/>
        </p:nvSpPr>
        <p:spPr>
          <a:xfrm>
            <a:off x="2982269" y="4138030"/>
            <a:ext cx="2515040" cy="626701"/>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b="1" dirty="0">
                <a:solidFill>
                  <a:schemeClr val="accent1"/>
                </a:solidFill>
              </a:rPr>
              <a:t>GLM with Poisson errors </a:t>
            </a:r>
            <a:r>
              <a:rPr lang="en-SG" dirty="0">
                <a:solidFill>
                  <a:schemeClr val="accent1">
                    <a:lumMod val="60000"/>
                    <a:lumOff val="40000"/>
                  </a:schemeClr>
                </a:solidFill>
              </a:rPr>
              <a:t>(aka Poisson regression)</a:t>
            </a:r>
          </a:p>
        </p:txBody>
      </p:sp>
      <p:sp>
        <p:nvSpPr>
          <p:cNvPr id="34" name="TextBox 33">
            <a:extLst>
              <a:ext uri="{FF2B5EF4-FFF2-40B4-BE49-F238E27FC236}">
                <a16:creationId xmlns:a16="http://schemas.microsoft.com/office/drawing/2014/main" id="{46A177EE-0DA2-4D4F-83C0-D2C30234FCE7}"/>
              </a:ext>
            </a:extLst>
          </p:cNvPr>
          <p:cNvSpPr txBox="1"/>
          <p:nvPr/>
        </p:nvSpPr>
        <p:spPr>
          <a:xfrm>
            <a:off x="8457408" y="5184749"/>
            <a:ext cx="3537572" cy="626701"/>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b="1" dirty="0">
                <a:solidFill>
                  <a:schemeClr val="accent1"/>
                </a:solidFill>
              </a:rPr>
              <a:t>GLM with Binomial errors </a:t>
            </a:r>
            <a:br>
              <a:rPr lang="en-SG" b="1" dirty="0">
                <a:solidFill>
                  <a:schemeClr val="accent1"/>
                </a:solidFill>
              </a:rPr>
            </a:br>
            <a:r>
              <a:rPr lang="en-SG" dirty="0">
                <a:solidFill>
                  <a:schemeClr val="accent1">
                    <a:lumMod val="60000"/>
                    <a:lumOff val="40000"/>
                  </a:schemeClr>
                </a:solidFill>
              </a:rPr>
              <a:t>(aka Binary Logistic regression)</a:t>
            </a:r>
          </a:p>
        </p:txBody>
      </p:sp>
      <p:sp>
        <p:nvSpPr>
          <p:cNvPr id="36" name="TextBox 35">
            <a:extLst>
              <a:ext uri="{FF2B5EF4-FFF2-40B4-BE49-F238E27FC236}">
                <a16:creationId xmlns:a16="http://schemas.microsoft.com/office/drawing/2014/main" id="{F7C1FCF1-A574-41B9-9A69-D94CBE1F1486}"/>
              </a:ext>
            </a:extLst>
          </p:cNvPr>
          <p:cNvSpPr txBox="1"/>
          <p:nvPr/>
        </p:nvSpPr>
        <p:spPr>
          <a:xfrm>
            <a:off x="8457407" y="5872047"/>
            <a:ext cx="3537573" cy="626701"/>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b="1" dirty="0">
                <a:solidFill>
                  <a:schemeClr val="accent1"/>
                </a:solidFill>
              </a:rPr>
              <a:t>GLM with Multinomial errors </a:t>
            </a:r>
            <a:br>
              <a:rPr lang="en-SG" b="1" dirty="0">
                <a:solidFill>
                  <a:schemeClr val="accent1"/>
                </a:solidFill>
              </a:rPr>
            </a:br>
            <a:r>
              <a:rPr lang="en-SG" dirty="0">
                <a:solidFill>
                  <a:schemeClr val="accent1">
                    <a:lumMod val="60000"/>
                    <a:lumOff val="40000"/>
                  </a:schemeClr>
                </a:solidFill>
              </a:rPr>
              <a:t>(aka Multinomial Logistic regression)</a:t>
            </a:r>
          </a:p>
        </p:txBody>
      </p:sp>
      <p:sp>
        <p:nvSpPr>
          <p:cNvPr id="37" name="TextBox 36">
            <a:extLst>
              <a:ext uri="{FF2B5EF4-FFF2-40B4-BE49-F238E27FC236}">
                <a16:creationId xmlns:a16="http://schemas.microsoft.com/office/drawing/2014/main" id="{094B7DB2-F499-4311-8B9A-C19779AC46A6}"/>
              </a:ext>
            </a:extLst>
          </p:cNvPr>
          <p:cNvSpPr txBox="1"/>
          <p:nvPr/>
        </p:nvSpPr>
        <p:spPr>
          <a:xfrm>
            <a:off x="216556" y="5879230"/>
            <a:ext cx="1125450" cy="619518"/>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pPr algn="ctr"/>
            <a:r>
              <a:rPr lang="en-SG" b="1" dirty="0">
                <a:solidFill>
                  <a:schemeClr val="accent1"/>
                </a:solidFill>
              </a:rPr>
              <a:t>Survival Analysis</a:t>
            </a:r>
            <a:endParaRPr lang="en-SG" dirty="0">
              <a:solidFill>
                <a:schemeClr val="accent1">
                  <a:lumMod val="60000"/>
                  <a:lumOff val="40000"/>
                </a:schemeClr>
              </a:solidFill>
            </a:endParaRPr>
          </a:p>
        </p:txBody>
      </p:sp>
      <p:cxnSp>
        <p:nvCxnSpPr>
          <p:cNvPr id="44" name="Straight Arrow Connector 43">
            <a:extLst>
              <a:ext uri="{FF2B5EF4-FFF2-40B4-BE49-F238E27FC236}">
                <a16:creationId xmlns:a16="http://schemas.microsoft.com/office/drawing/2014/main" id="{12CEAB98-1D88-4AC4-88DA-608CBB9A7E2A}"/>
              </a:ext>
            </a:extLst>
          </p:cNvPr>
          <p:cNvCxnSpPr>
            <a:cxnSpLocks/>
            <a:stCxn id="25" idx="3"/>
            <a:endCxn id="31" idx="1"/>
          </p:cNvCxnSpPr>
          <p:nvPr/>
        </p:nvCxnSpPr>
        <p:spPr>
          <a:xfrm>
            <a:off x="5776768" y="1263806"/>
            <a:ext cx="2330912" cy="2656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945E93D-1591-42F7-930E-F58DA40597B5}"/>
              </a:ext>
            </a:extLst>
          </p:cNvPr>
          <p:cNvSpPr txBox="1"/>
          <p:nvPr/>
        </p:nvSpPr>
        <p:spPr>
          <a:xfrm>
            <a:off x="6602518" y="1419736"/>
            <a:ext cx="1631975" cy="349702"/>
          </a:xfrm>
          <a:prstGeom prst="rect">
            <a:avLst/>
          </a:prstGeom>
          <a:noFill/>
          <a:ln w="19050">
            <a:noFill/>
          </a:ln>
        </p:spPr>
        <p:txBody>
          <a:bodyPr wrap="square" lIns="36000" tIns="36000" rIns="36000" bIns="36000" rtlCol="0">
            <a:spAutoFit/>
          </a:bodyPr>
          <a:lstStyle/>
          <a:p>
            <a:r>
              <a:rPr lang="en-SG" dirty="0">
                <a:solidFill>
                  <a:schemeClr val="accent1"/>
                </a:solidFill>
              </a:rPr>
              <a:t>All Categorical</a:t>
            </a:r>
          </a:p>
        </p:txBody>
      </p:sp>
      <p:sp>
        <p:nvSpPr>
          <p:cNvPr id="56" name="TextBox 55">
            <a:extLst>
              <a:ext uri="{FF2B5EF4-FFF2-40B4-BE49-F238E27FC236}">
                <a16:creationId xmlns:a16="http://schemas.microsoft.com/office/drawing/2014/main" id="{2C6C089C-097E-46CD-8EAA-9456341A2226}"/>
              </a:ext>
            </a:extLst>
          </p:cNvPr>
          <p:cNvSpPr txBox="1"/>
          <p:nvPr/>
        </p:nvSpPr>
        <p:spPr>
          <a:xfrm>
            <a:off x="5368296" y="1989462"/>
            <a:ext cx="2126746" cy="521416"/>
          </a:xfrm>
          <a:prstGeom prst="rect">
            <a:avLst/>
          </a:prstGeom>
          <a:noFill/>
          <a:ln w="19050">
            <a:noFill/>
          </a:ln>
        </p:spPr>
        <p:txBody>
          <a:bodyPr wrap="square" lIns="36000" tIns="36000" rIns="36000" bIns="36000" rtlCol="0">
            <a:spAutoFit/>
          </a:bodyPr>
          <a:lstStyle/>
          <a:p>
            <a:pPr>
              <a:lnSpc>
                <a:spcPct val="80000"/>
              </a:lnSpc>
            </a:pPr>
            <a:r>
              <a:rPr lang="en-SG" dirty="0">
                <a:solidFill>
                  <a:schemeClr val="accent1"/>
                </a:solidFill>
              </a:rPr>
              <a:t>Continuous</a:t>
            </a:r>
            <a:br>
              <a:rPr lang="en-SG" dirty="0">
                <a:solidFill>
                  <a:schemeClr val="accent1"/>
                </a:solidFill>
              </a:rPr>
            </a:br>
            <a:r>
              <a:rPr lang="en-SG" dirty="0">
                <a:solidFill>
                  <a:schemeClr val="accent1"/>
                </a:solidFill>
              </a:rPr>
              <a:t>and Categorical</a:t>
            </a:r>
          </a:p>
        </p:txBody>
      </p:sp>
      <p:sp>
        <p:nvSpPr>
          <p:cNvPr id="65" name="TextBox 64">
            <a:extLst>
              <a:ext uri="{FF2B5EF4-FFF2-40B4-BE49-F238E27FC236}">
                <a16:creationId xmlns:a16="http://schemas.microsoft.com/office/drawing/2014/main" id="{04EAF2E3-DDE2-4565-B36F-500068EC1DCF}"/>
              </a:ext>
            </a:extLst>
          </p:cNvPr>
          <p:cNvSpPr txBox="1"/>
          <p:nvPr/>
        </p:nvSpPr>
        <p:spPr>
          <a:xfrm>
            <a:off x="3332206" y="1955186"/>
            <a:ext cx="1226127" cy="349702"/>
          </a:xfrm>
          <a:prstGeom prst="rect">
            <a:avLst/>
          </a:prstGeom>
          <a:noFill/>
          <a:ln w="19050">
            <a:noFill/>
          </a:ln>
        </p:spPr>
        <p:txBody>
          <a:bodyPr wrap="square" lIns="36000" tIns="36000" rIns="36000" bIns="36000" rtlCol="0">
            <a:spAutoFit/>
          </a:bodyPr>
          <a:lstStyle/>
          <a:p>
            <a:pPr algn="ctr"/>
            <a:r>
              <a:rPr lang="en-SG" dirty="0">
                <a:solidFill>
                  <a:schemeClr val="accent1"/>
                </a:solidFill>
              </a:rPr>
              <a:t>Categorical</a:t>
            </a:r>
          </a:p>
        </p:txBody>
      </p:sp>
      <p:cxnSp>
        <p:nvCxnSpPr>
          <p:cNvPr id="66" name="Straight Arrow Connector 65">
            <a:extLst>
              <a:ext uri="{FF2B5EF4-FFF2-40B4-BE49-F238E27FC236}">
                <a16:creationId xmlns:a16="http://schemas.microsoft.com/office/drawing/2014/main" id="{BC3FD0E8-520C-42A6-8BF7-0FD73F8BAB9F}"/>
              </a:ext>
            </a:extLst>
          </p:cNvPr>
          <p:cNvCxnSpPr>
            <a:cxnSpLocks/>
            <a:stCxn id="94" idx="3"/>
            <a:endCxn id="34" idx="1"/>
          </p:cNvCxnSpPr>
          <p:nvPr/>
        </p:nvCxnSpPr>
        <p:spPr>
          <a:xfrm>
            <a:off x="6431669" y="3402970"/>
            <a:ext cx="2025739" cy="2095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91A52AC-DF19-467D-B2F8-F73F64798AA0}"/>
              </a:ext>
            </a:extLst>
          </p:cNvPr>
          <p:cNvCxnSpPr>
            <a:cxnSpLocks/>
            <a:endCxn id="94" idx="1"/>
          </p:cNvCxnSpPr>
          <p:nvPr/>
        </p:nvCxnSpPr>
        <p:spPr>
          <a:xfrm>
            <a:off x="2231884" y="1429963"/>
            <a:ext cx="2945004" cy="1973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6F1C626-33D7-454A-B8E6-BCC9ECFB0C24}"/>
              </a:ext>
            </a:extLst>
          </p:cNvPr>
          <p:cNvCxnSpPr>
            <a:cxnSpLocks/>
            <a:endCxn id="33" idx="0"/>
          </p:cNvCxnSpPr>
          <p:nvPr/>
        </p:nvCxnSpPr>
        <p:spPr>
          <a:xfrm>
            <a:off x="2218503" y="1570958"/>
            <a:ext cx="2021286" cy="2567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89353B1-04FA-4C62-AD78-E59ED7EFBC78}"/>
              </a:ext>
            </a:extLst>
          </p:cNvPr>
          <p:cNvCxnSpPr>
            <a:cxnSpLocks/>
            <a:endCxn id="32" idx="0"/>
          </p:cNvCxnSpPr>
          <p:nvPr/>
        </p:nvCxnSpPr>
        <p:spPr>
          <a:xfrm>
            <a:off x="1829635" y="1554092"/>
            <a:ext cx="1131725" cy="4325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1C015E6-2693-4212-86B6-8F560860E762}"/>
              </a:ext>
            </a:extLst>
          </p:cNvPr>
          <p:cNvCxnSpPr>
            <a:cxnSpLocks/>
            <a:stCxn id="21" idx="2"/>
            <a:endCxn id="37" idx="0"/>
          </p:cNvCxnSpPr>
          <p:nvPr/>
        </p:nvCxnSpPr>
        <p:spPr>
          <a:xfrm flipH="1">
            <a:off x="779281" y="1558557"/>
            <a:ext cx="769241" cy="4320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6F1C1D9D-2769-49CE-A33E-5D7B6BFB1846}"/>
              </a:ext>
            </a:extLst>
          </p:cNvPr>
          <p:cNvSpPr txBox="1"/>
          <p:nvPr/>
        </p:nvSpPr>
        <p:spPr>
          <a:xfrm>
            <a:off x="5176888" y="3089619"/>
            <a:ext cx="1254781" cy="626701"/>
          </a:xfrm>
          <a:prstGeom prst="rect">
            <a:avLst/>
          </a:prstGeom>
          <a:noFill/>
          <a:ln w="19050">
            <a:solidFill>
              <a:schemeClr val="accent1"/>
            </a:solidFill>
            <a:prstDash val="sysDash"/>
          </a:ln>
        </p:spPr>
        <p:txBody>
          <a:bodyPr wrap="square" lIns="36000" tIns="36000" rIns="36000" bIns="36000" rtlCol="0">
            <a:spAutoFit/>
          </a:bodyPr>
          <a:lstStyle/>
          <a:p>
            <a:pPr algn="ctr"/>
            <a:r>
              <a:rPr lang="en-SG" dirty="0">
                <a:solidFill>
                  <a:schemeClr val="accent1"/>
                </a:solidFill>
              </a:rPr>
              <a:t>Number of categories</a:t>
            </a:r>
          </a:p>
        </p:txBody>
      </p:sp>
      <p:cxnSp>
        <p:nvCxnSpPr>
          <p:cNvPr id="101" name="Straight Arrow Connector 100">
            <a:extLst>
              <a:ext uri="{FF2B5EF4-FFF2-40B4-BE49-F238E27FC236}">
                <a16:creationId xmlns:a16="http://schemas.microsoft.com/office/drawing/2014/main" id="{A7C34B53-A616-423A-852E-7EF4139B34E5}"/>
              </a:ext>
            </a:extLst>
          </p:cNvPr>
          <p:cNvCxnSpPr>
            <a:cxnSpLocks/>
            <a:stCxn id="94" idx="3"/>
            <a:endCxn id="36" idx="1"/>
          </p:cNvCxnSpPr>
          <p:nvPr/>
        </p:nvCxnSpPr>
        <p:spPr>
          <a:xfrm>
            <a:off x="6431669" y="3402970"/>
            <a:ext cx="2025738" cy="278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1D9DEEA-0EF4-4695-B60B-4193DC920C28}"/>
              </a:ext>
            </a:extLst>
          </p:cNvPr>
          <p:cNvSpPr txBox="1"/>
          <p:nvPr/>
        </p:nvSpPr>
        <p:spPr>
          <a:xfrm>
            <a:off x="6972786" y="3640728"/>
            <a:ext cx="490401" cy="349702"/>
          </a:xfrm>
          <a:prstGeom prst="rect">
            <a:avLst/>
          </a:prstGeom>
          <a:noFill/>
          <a:ln w="19050">
            <a:noFill/>
          </a:ln>
        </p:spPr>
        <p:txBody>
          <a:bodyPr wrap="square" lIns="36000" tIns="36000" rIns="36000" bIns="36000" rtlCol="0">
            <a:spAutoFit/>
          </a:bodyPr>
          <a:lstStyle/>
          <a:p>
            <a:r>
              <a:rPr lang="en-SG" dirty="0">
                <a:solidFill>
                  <a:schemeClr val="accent1"/>
                </a:solidFill>
              </a:rPr>
              <a:t>2</a:t>
            </a:r>
          </a:p>
        </p:txBody>
      </p:sp>
      <p:sp>
        <p:nvSpPr>
          <p:cNvPr id="105" name="TextBox 104">
            <a:extLst>
              <a:ext uri="{FF2B5EF4-FFF2-40B4-BE49-F238E27FC236}">
                <a16:creationId xmlns:a16="http://schemas.microsoft.com/office/drawing/2014/main" id="{CEC7BEBF-F3F5-430F-9FB3-4DA10C6BB757}"/>
              </a:ext>
            </a:extLst>
          </p:cNvPr>
          <p:cNvSpPr txBox="1"/>
          <p:nvPr/>
        </p:nvSpPr>
        <p:spPr>
          <a:xfrm>
            <a:off x="6595864" y="3989264"/>
            <a:ext cx="574379" cy="349702"/>
          </a:xfrm>
          <a:prstGeom prst="rect">
            <a:avLst/>
          </a:prstGeom>
          <a:noFill/>
          <a:ln w="19050">
            <a:noFill/>
          </a:ln>
        </p:spPr>
        <p:txBody>
          <a:bodyPr wrap="square" lIns="36000" tIns="36000" rIns="36000" bIns="36000" rtlCol="0">
            <a:spAutoFit/>
          </a:bodyPr>
          <a:lstStyle/>
          <a:p>
            <a:r>
              <a:rPr lang="en-SG" dirty="0">
                <a:solidFill>
                  <a:schemeClr val="accent1"/>
                </a:solidFill>
              </a:rPr>
              <a:t>&gt;2</a:t>
            </a:r>
          </a:p>
        </p:txBody>
      </p:sp>
      <p:sp>
        <p:nvSpPr>
          <p:cNvPr id="118" name="TextBox 117">
            <a:extLst>
              <a:ext uri="{FF2B5EF4-FFF2-40B4-BE49-F238E27FC236}">
                <a16:creationId xmlns:a16="http://schemas.microsoft.com/office/drawing/2014/main" id="{34534F4F-7CA9-455A-A0CF-52E5A64B868B}"/>
              </a:ext>
            </a:extLst>
          </p:cNvPr>
          <p:cNvSpPr txBox="1"/>
          <p:nvPr/>
        </p:nvSpPr>
        <p:spPr>
          <a:xfrm>
            <a:off x="2480128" y="2999559"/>
            <a:ext cx="1226127" cy="349702"/>
          </a:xfrm>
          <a:prstGeom prst="rect">
            <a:avLst/>
          </a:prstGeom>
          <a:noFill/>
          <a:ln w="19050">
            <a:noFill/>
          </a:ln>
        </p:spPr>
        <p:txBody>
          <a:bodyPr wrap="square" lIns="36000" tIns="36000" rIns="36000" bIns="36000" rtlCol="0">
            <a:spAutoFit/>
          </a:bodyPr>
          <a:lstStyle/>
          <a:p>
            <a:pPr algn="ctr"/>
            <a:r>
              <a:rPr lang="en-SG" dirty="0">
                <a:solidFill>
                  <a:schemeClr val="accent1"/>
                </a:solidFill>
              </a:rPr>
              <a:t>Count</a:t>
            </a:r>
          </a:p>
        </p:txBody>
      </p:sp>
      <p:sp>
        <p:nvSpPr>
          <p:cNvPr id="119" name="TextBox 118">
            <a:extLst>
              <a:ext uri="{FF2B5EF4-FFF2-40B4-BE49-F238E27FC236}">
                <a16:creationId xmlns:a16="http://schemas.microsoft.com/office/drawing/2014/main" id="{60DDDE13-9990-4E73-BAFD-359E82F31CF5}"/>
              </a:ext>
            </a:extLst>
          </p:cNvPr>
          <p:cNvSpPr txBox="1"/>
          <p:nvPr/>
        </p:nvSpPr>
        <p:spPr>
          <a:xfrm>
            <a:off x="1278279" y="3626260"/>
            <a:ext cx="1226127" cy="349702"/>
          </a:xfrm>
          <a:prstGeom prst="rect">
            <a:avLst/>
          </a:prstGeom>
          <a:noFill/>
          <a:ln w="19050">
            <a:noFill/>
          </a:ln>
        </p:spPr>
        <p:txBody>
          <a:bodyPr wrap="square" lIns="36000" tIns="36000" rIns="36000" bIns="36000" rtlCol="0">
            <a:spAutoFit/>
          </a:bodyPr>
          <a:lstStyle/>
          <a:p>
            <a:pPr algn="ctr"/>
            <a:r>
              <a:rPr lang="en-SG" dirty="0">
                <a:solidFill>
                  <a:schemeClr val="accent1"/>
                </a:solidFill>
              </a:rPr>
              <a:t>Proportion</a:t>
            </a:r>
          </a:p>
        </p:txBody>
      </p:sp>
      <p:sp>
        <p:nvSpPr>
          <p:cNvPr id="120" name="TextBox 119">
            <a:extLst>
              <a:ext uri="{FF2B5EF4-FFF2-40B4-BE49-F238E27FC236}">
                <a16:creationId xmlns:a16="http://schemas.microsoft.com/office/drawing/2014/main" id="{35AF4FCD-81F3-4D03-A25A-9740635FD695}"/>
              </a:ext>
            </a:extLst>
          </p:cNvPr>
          <p:cNvSpPr txBox="1"/>
          <p:nvPr/>
        </p:nvSpPr>
        <p:spPr>
          <a:xfrm>
            <a:off x="-33623" y="2988738"/>
            <a:ext cx="1226127" cy="626701"/>
          </a:xfrm>
          <a:prstGeom prst="rect">
            <a:avLst/>
          </a:prstGeom>
          <a:noFill/>
          <a:ln w="19050">
            <a:noFill/>
          </a:ln>
        </p:spPr>
        <p:txBody>
          <a:bodyPr wrap="square" lIns="36000" tIns="36000" rIns="36000" bIns="36000" rtlCol="0">
            <a:spAutoFit/>
          </a:bodyPr>
          <a:lstStyle/>
          <a:p>
            <a:pPr algn="r"/>
            <a:r>
              <a:rPr lang="en-SG" dirty="0">
                <a:solidFill>
                  <a:schemeClr val="accent1"/>
                </a:solidFill>
              </a:rPr>
              <a:t>Time to Death</a:t>
            </a:r>
          </a:p>
        </p:txBody>
      </p:sp>
      <p:sp>
        <p:nvSpPr>
          <p:cNvPr id="41" name="TextBox 40">
            <a:extLst>
              <a:ext uri="{FF2B5EF4-FFF2-40B4-BE49-F238E27FC236}">
                <a16:creationId xmlns:a16="http://schemas.microsoft.com/office/drawing/2014/main" id="{F66605A1-74C6-4A46-B5E8-C7F845D02832}"/>
              </a:ext>
            </a:extLst>
          </p:cNvPr>
          <p:cNvSpPr txBox="1"/>
          <p:nvPr/>
        </p:nvSpPr>
        <p:spPr>
          <a:xfrm>
            <a:off x="4566825" y="5010697"/>
            <a:ext cx="1518285" cy="626701"/>
          </a:xfrm>
          <a:prstGeom prst="rect">
            <a:avLst/>
          </a:prstGeom>
          <a:noFill/>
          <a:ln w="19050">
            <a:solidFill>
              <a:schemeClr val="accent1"/>
            </a:solidFill>
            <a:prstDash val="sysDash"/>
          </a:ln>
        </p:spPr>
        <p:txBody>
          <a:bodyPr wrap="square" lIns="36000" tIns="36000" rIns="36000" bIns="36000" rtlCol="0">
            <a:spAutoFit/>
          </a:bodyPr>
          <a:lstStyle/>
          <a:p>
            <a:pPr algn="ctr"/>
            <a:r>
              <a:rPr lang="en-SG" dirty="0">
                <a:solidFill>
                  <a:schemeClr val="accent1"/>
                </a:solidFill>
              </a:rPr>
              <a:t>Overdispersion present?</a:t>
            </a:r>
          </a:p>
        </p:txBody>
      </p:sp>
      <p:cxnSp>
        <p:nvCxnSpPr>
          <p:cNvPr id="48" name="Straight Arrow Connector 47">
            <a:extLst>
              <a:ext uri="{FF2B5EF4-FFF2-40B4-BE49-F238E27FC236}">
                <a16:creationId xmlns:a16="http://schemas.microsoft.com/office/drawing/2014/main" id="{2E98A3AB-F330-4C02-960C-89A13207E4C7}"/>
              </a:ext>
            </a:extLst>
          </p:cNvPr>
          <p:cNvCxnSpPr>
            <a:cxnSpLocks/>
            <a:endCxn id="41" idx="0"/>
          </p:cNvCxnSpPr>
          <p:nvPr/>
        </p:nvCxnSpPr>
        <p:spPr>
          <a:xfrm>
            <a:off x="5325968" y="4752193"/>
            <a:ext cx="0" cy="258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Arc 14">
            <a:extLst>
              <a:ext uri="{FF2B5EF4-FFF2-40B4-BE49-F238E27FC236}">
                <a16:creationId xmlns:a16="http://schemas.microsoft.com/office/drawing/2014/main" id="{3DB7E1D1-678A-45B4-9C0A-7BF510A8649C}"/>
              </a:ext>
            </a:extLst>
          </p:cNvPr>
          <p:cNvSpPr>
            <a:spLocks/>
          </p:cNvSpPr>
          <p:nvPr/>
        </p:nvSpPr>
        <p:spPr>
          <a:xfrm>
            <a:off x="4676294" y="4464182"/>
            <a:ext cx="1659111" cy="1036453"/>
          </a:xfrm>
          <a:prstGeom prst="arc">
            <a:avLst>
              <a:gd name="adj1" fmla="val 16221496"/>
              <a:gd name="adj2" fmla="val 1914505"/>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2" name="TextBox 51">
            <a:extLst>
              <a:ext uri="{FF2B5EF4-FFF2-40B4-BE49-F238E27FC236}">
                <a16:creationId xmlns:a16="http://schemas.microsoft.com/office/drawing/2014/main" id="{8B8E780B-87EF-4827-AED1-104B602B0121}"/>
              </a:ext>
            </a:extLst>
          </p:cNvPr>
          <p:cNvSpPr txBox="1"/>
          <p:nvPr/>
        </p:nvSpPr>
        <p:spPr>
          <a:xfrm>
            <a:off x="6315329" y="4787021"/>
            <a:ext cx="574379" cy="349702"/>
          </a:xfrm>
          <a:prstGeom prst="rect">
            <a:avLst/>
          </a:prstGeom>
          <a:noFill/>
          <a:ln w="19050">
            <a:noFill/>
          </a:ln>
        </p:spPr>
        <p:txBody>
          <a:bodyPr wrap="square" lIns="36000" tIns="36000" rIns="36000" bIns="36000" rtlCol="0">
            <a:spAutoFit/>
          </a:bodyPr>
          <a:lstStyle/>
          <a:p>
            <a:r>
              <a:rPr lang="en-SG" dirty="0">
                <a:solidFill>
                  <a:schemeClr val="accent1"/>
                </a:solidFill>
              </a:rPr>
              <a:t>No</a:t>
            </a:r>
          </a:p>
        </p:txBody>
      </p:sp>
      <p:cxnSp>
        <p:nvCxnSpPr>
          <p:cNvPr id="53" name="Straight Arrow Connector 52">
            <a:extLst>
              <a:ext uri="{FF2B5EF4-FFF2-40B4-BE49-F238E27FC236}">
                <a16:creationId xmlns:a16="http://schemas.microsoft.com/office/drawing/2014/main" id="{CB473F6C-0244-4F00-98B8-11031E2F92A6}"/>
              </a:ext>
            </a:extLst>
          </p:cNvPr>
          <p:cNvCxnSpPr>
            <a:cxnSpLocks/>
            <a:stCxn id="41" idx="3"/>
            <a:endCxn id="55" idx="0"/>
          </p:cNvCxnSpPr>
          <p:nvPr/>
        </p:nvCxnSpPr>
        <p:spPr>
          <a:xfrm>
            <a:off x="6085110" y="5324048"/>
            <a:ext cx="253780" cy="547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0942C3D-0F1D-4B5C-B70E-EB0C6CD971FD}"/>
              </a:ext>
            </a:extLst>
          </p:cNvPr>
          <p:cNvSpPr txBox="1"/>
          <p:nvPr/>
        </p:nvSpPr>
        <p:spPr>
          <a:xfrm>
            <a:off x="6194579" y="5372425"/>
            <a:ext cx="574379" cy="349702"/>
          </a:xfrm>
          <a:prstGeom prst="rect">
            <a:avLst/>
          </a:prstGeom>
          <a:noFill/>
          <a:ln w="19050">
            <a:noFill/>
          </a:ln>
        </p:spPr>
        <p:txBody>
          <a:bodyPr wrap="square" lIns="36000" tIns="36000" rIns="36000" bIns="36000" rtlCol="0">
            <a:spAutoFit/>
          </a:bodyPr>
          <a:lstStyle/>
          <a:p>
            <a:r>
              <a:rPr lang="en-SG" dirty="0">
                <a:solidFill>
                  <a:schemeClr val="accent1"/>
                </a:solidFill>
              </a:rPr>
              <a:t>Yes</a:t>
            </a:r>
          </a:p>
        </p:txBody>
      </p:sp>
      <p:sp>
        <p:nvSpPr>
          <p:cNvPr id="55" name="TextBox 54">
            <a:extLst>
              <a:ext uri="{FF2B5EF4-FFF2-40B4-BE49-F238E27FC236}">
                <a16:creationId xmlns:a16="http://schemas.microsoft.com/office/drawing/2014/main" id="{80C2677A-ADB5-4B4C-BC42-663C03E5304A}"/>
              </a:ext>
            </a:extLst>
          </p:cNvPr>
          <p:cNvSpPr txBox="1"/>
          <p:nvPr/>
        </p:nvSpPr>
        <p:spPr>
          <a:xfrm>
            <a:off x="4570103" y="5872047"/>
            <a:ext cx="3537573" cy="626701"/>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b="1" dirty="0">
                <a:solidFill>
                  <a:schemeClr val="accent1"/>
                </a:solidFill>
              </a:rPr>
              <a:t>GLM with Quasi-Poisson errors </a:t>
            </a:r>
            <a:r>
              <a:rPr lang="en-SG" dirty="0">
                <a:solidFill>
                  <a:schemeClr val="accent1"/>
                </a:solidFill>
              </a:rPr>
              <a:t>or</a:t>
            </a:r>
          </a:p>
          <a:p>
            <a:r>
              <a:rPr lang="en-SG" b="1" dirty="0">
                <a:solidFill>
                  <a:schemeClr val="accent1"/>
                </a:solidFill>
              </a:rPr>
              <a:t>GLM with Negative Binomial errors</a:t>
            </a:r>
            <a:endParaRPr lang="en-SG" dirty="0">
              <a:solidFill>
                <a:schemeClr val="accent1">
                  <a:lumMod val="60000"/>
                  <a:lumOff val="40000"/>
                </a:schemeClr>
              </a:solidFill>
            </a:endParaRPr>
          </a:p>
        </p:txBody>
      </p:sp>
      <p:sp>
        <p:nvSpPr>
          <p:cNvPr id="45" name="TextBox 44">
            <a:extLst>
              <a:ext uri="{FF2B5EF4-FFF2-40B4-BE49-F238E27FC236}">
                <a16:creationId xmlns:a16="http://schemas.microsoft.com/office/drawing/2014/main" id="{AA4A498E-E8F4-46B7-BAC9-10B9C69E47BB}"/>
              </a:ext>
            </a:extLst>
          </p:cNvPr>
          <p:cNvSpPr txBox="1"/>
          <p:nvPr/>
        </p:nvSpPr>
        <p:spPr>
          <a:xfrm>
            <a:off x="9081588" y="4724042"/>
            <a:ext cx="2995463" cy="461665"/>
          </a:xfrm>
          <a:prstGeom prst="rect">
            <a:avLst/>
          </a:prstGeom>
          <a:noFill/>
        </p:spPr>
        <p:txBody>
          <a:bodyPr wrap="square" rtlCol="0">
            <a:spAutoFit/>
          </a:bodyPr>
          <a:lstStyle/>
          <a:p>
            <a:pPr algn="r"/>
            <a:r>
              <a:rPr lang="en-US" sz="1200" dirty="0">
                <a:solidFill>
                  <a:srgbClr val="FF0000"/>
                </a:solidFill>
              </a:rPr>
              <a:t>^Heteroscedasticity: use GLS</a:t>
            </a:r>
          </a:p>
          <a:p>
            <a:pPr algn="r"/>
            <a:r>
              <a:rPr lang="en-US" sz="1200" dirty="0">
                <a:solidFill>
                  <a:srgbClr val="FF0000"/>
                </a:solidFill>
              </a:rPr>
              <a:t>*Random effects: use LME</a:t>
            </a:r>
          </a:p>
        </p:txBody>
      </p:sp>
      <p:sp>
        <p:nvSpPr>
          <p:cNvPr id="3" name="TextBox 2">
            <a:extLst>
              <a:ext uri="{FF2B5EF4-FFF2-40B4-BE49-F238E27FC236}">
                <a16:creationId xmlns:a16="http://schemas.microsoft.com/office/drawing/2014/main" id="{254DFDFC-49F8-4BA9-6B7C-B50049DCFB1E}"/>
              </a:ext>
            </a:extLst>
          </p:cNvPr>
          <p:cNvSpPr txBox="1"/>
          <p:nvPr/>
        </p:nvSpPr>
        <p:spPr>
          <a:xfrm>
            <a:off x="5365295" y="297972"/>
            <a:ext cx="1757212" cy="276999"/>
          </a:xfrm>
          <a:prstGeom prst="rect">
            <a:avLst/>
          </a:prstGeom>
          <a:noFill/>
        </p:spPr>
        <p:txBody>
          <a:bodyPr wrap="none" rtlCol="0">
            <a:spAutoFit/>
          </a:bodyPr>
          <a:lstStyle/>
          <a:p>
            <a:r>
              <a:rPr lang="en-SG" sz="1200" dirty="0">
                <a:solidFill>
                  <a:schemeClr val="accent1"/>
                </a:solidFill>
              </a:rPr>
              <a:t>(will be modified further)</a:t>
            </a:r>
          </a:p>
        </p:txBody>
      </p:sp>
      <p:pic>
        <p:nvPicPr>
          <p:cNvPr id="4" name="Picture 2" descr="25,416 Green Tick Stock Photos, Pictures &amp; Royalty-Free ...">
            <a:extLst>
              <a:ext uri="{FF2B5EF4-FFF2-40B4-BE49-F238E27FC236}">
                <a16:creationId xmlns:a16="http://schemas.microsoft.com/office/drawing/2014/main" id="{C895208E-650F-E071-F489-1AFC5BAC563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92845" y="352472"/>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25,416 Green Tick Stock Photos, Pictures &amp; Royalty-Free ...">
            <a:extLst>
              <a:ext uri="{FF2B5EF4-FFF2-40B4-BE49-F238E27FC236}">
                <a16:creationId xmlns:a16="http://schemas.microsoft.com/office/drawing/2014/main" id="{7899055C-8E51-14FE-1DA7-A5A331C4740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20400" y="1931177"/>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25,416 Green Tick Stock Photos, Pictures &amp; Royalty-Free ...">
            <a:extLst>
              <a:ext uri="{FF2B5EF4-FFF2-40B4-BE49-F238E27FC236}">
                <a16:creationId xmlns:a16="http://schemas.microsoft.com/office/drawing/2014/main" id="{9AEB4357-E8BA-35CC-B7A7-85DDD006BB2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68977" y="2436786"/>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25,416 Green Tick Stock Photos, Pictures &amp; Royalty-Free ...">
            <a:extLst>
              <a:ext uri="{FF2B5EF4-FFF2-40B4-BE49-F238E27FC236}">
                <a16:creationId xmlns:a16="http://schemas.microsoft.com/office/drawing/2014/main" id="{88812197-518F-6B28-0ACF-04B22A2D714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77982" y="3146870"/>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25,416 Green Tick Stock Photos, Pictures &amp; Royalty-Free ...">
            <a:extLst>
              <a:ext uri="{FF2B5EF4-FFF2-40B4-BE49-F238E27FC236}">
                <a16:creationId xmlns:a16="http://schemas.microsoft.com/office/drawing/2014/main" id="{AB35FAAC-6AE9-B9F4-907A-7905B294599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41281" y="2449685"/>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25,416 Green Tick Stock Photos, Pictures &amp; Royalty-Free ...">
            <a:extLst>
              <a:ext uri="{FF2B5EF4-FFF2-40B4-BE49-F238E27FC236}">
                <a16:creationId xmlns:a16="http://schemas.microsoft.com/office/drawing/2014/main" id="{12D17EC2-D13F-6EED-49DC-278E7793CBB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17027" y="4197828"/>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25,416 Green Tick Stock Photos, Pictures &amp; Royalty-Free ...">
            <a:extLst>
              <a:ext uri="{FF2B5EF4-FFF2-40B4-BE49-F238E27FC236}">
                <a16:creationId xmlns:a16="http://schemas.microsoft.com/office/drawing/2014/main" id="{DEBAC653-AF05-8AF3-B6F3-271FD1C9733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13950" y="5093953"/>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25,416 Green Tick Stock Photos, Pictures &amp; Royalty-Free ...">
            <a:extLst>
              <a:ext uri="{FF2B5EF4-FFF2-40B4-BE49-F238E27FC236}">
                <a16:creationId xmlns:a16="http://schemas.microsoft.com/office/drawing/2014/main" id="{2F1EBEF2-0504-AE88-64EE-8D700602B42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07151" y="5812728"/>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25,416 Green Tick Stock Photos, Pictures &amp; Royalty-Free ...">
            <a:extLst>
              <a:ext uri="{FF2B5EF4-FFF2-40B4-BE49-F238E27FC236}">
                <a16:creationId xmlns:a16="http://schemas.microsoft.com/office/drawing/2014/main" id="{138F81AC-2ADC-A6F5-269F-94098ECEB8D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75405" y="6094397"/>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25,416 Green Tick Stock Photos, Pictures &amp; Royalty-Free ...">
            <a:extLst>
              <a:ext uri="{FF2B5EF4-FFF2-40B4-BE49-F238E27FC236}">
                <a16:creationId xmlns:a16="http://schemas.microsoft.com/office/drawing/2014/main" id="{A92F0A1A-1194-A76D-7EE7-B46FDA7696C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1738" y="5757525"/>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25,416 Green Tick Stock Photos, Pictures &amp; Royalty-Free ...">
            <a:extLst>
              <a:ext uri="{FF2B5EF4-FFF2-40B4-BE49-F238E27FC236}">
                <a16:creationId xmlns:a16="http://schemas.microsoft.com/office/drawing/2014/main" id="{F08DA1C4-D853-C99F-22F9-CBFF5513AB7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63060" y="4019393"/>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25,416 Green Tick Stock Photos, Pictures &amp; Royalty-Free ...">
            <a:extLst>
              <a:ext uri="{FF2B5EF4-FFF2-40B4-BE49-F238E27FC236}">
                <a16:creationId xmlns:a16="http://schemas.microsoft.com/office/drawing/2014/main" id="{F0CC99ED-6121-17FA-9F60-6C6786275A2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91410" y="1221918"/>
            <a:ext cx="745338" cy="74533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25,416 Green Tick Stock Photos, Pictures &amp; Royalty-Free ...">
            <a:extLst>
              <a:ext uri="{FF2B5EF4-FFF2-40B4-BE49-F238E27FC236}">
                <a16:creationId xmlns:a16="http://schemas.microsoft.com/office/drawing/2014/main" id="{39F33A10-E620-02AD-C879-622D31268DA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27133" y="3786698"/>
            <a:ext cx="745338" cy="745338"/>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C105C473-8E27-4A8B-16F3-6E30267467D4}"/>
              </a:ext>
            </a:extLst>
          </p:cNvPr>
          <p:cNvSpPr/>
          <p:nvPr/>
        </p:nvSpPr>
        <p:spPr>
          <a:xfrm>
            <a:off x="191110" y="5865371"/>
            <a:ext cx="1205918" cy="63044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66921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4 main Likelihood estimation methods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2" y="767101"/>
            <a:ext cx="12036833" cy="6074077"/>
          </a:xfrm>
        </p:spPr>
        <p:txBody>
          <a:bodyPr>
            <a:normAutofit/>
          </a:bodyPr>
          <a:lstStyle/>
          <a:p>
            <a:pPr marL="0" indent="0">
              <a:buNone/>
            </a:pPr>
            <a:r>
              <a:rPr lang="en-SG" dirty="0"/>
              <a:t>1) Penalised Quasi-likelihood (PQL). Estimates quasi-likelihood. This was the most widely used. However, it is sometimes unreliable, especially when the standard deviations of the random effects are large, with binary data, etc.</a:t>
            </a:r>
          </a:p>
          <a:p>
            <a:pPr marL="0" indent="0">
              <a:buNone/>
            </a:pPr>
            <a:r>
              <a:rPr lang="en-SG" dirty="0"/>
              <a:t>2) Laplace. Estimates true likelihood. More reliable than PQL but more computationally intensive.</a:t>
            </a:r>
          </a:p>
          <a:p>
            <a:pPr marL="0" indent="0">
              <a:buNone/>
            </a:pPr>
            <a:r>
              <a:rPr lang="en-SG" dirty="0"/>
              <a:t>3) Gauss-Hermite quadrature (GHQ). Even more reliable and computationally intensive, hence cannot handle more than 1 random effect.</a:t>
            </a:r>
          </a:p>
          <a:p>
            <a:pPr marL="0" indent="0">
              <a:buNone/>
            </a:pPr>
            <a:r>
              <a:rPr lang="en-SG" dirty="0"/>
              <a:t>4) Bayesian using MCMC. This is used in a Bayesian framework and can handle many random effects, but is the most computationally intensive.</a:t>
            </a:r>
          </a:p>
          <a:p>
            <a:pPr marL="0" indent="0">
              <a:buNone/>
            </a:pPr>
            <a:endParaRPr lang="en-SG" dirty="0"/>
          </a:p>
          <a:p>
            <a:pPr marL="0" indent="0">
              <a:buNone/>
            </a:pPr>
            <a:r>
              <a:rPr lang="en-SG" dirty="0"/>
              <a:t>For more information: </a:t>
            </a:r>
            <a:r>
              <a:rPr lang="en-SG" i="1" dirty="0" err="1"/>
              <a:t>Bolker</a:t>
            </a:r>
            <a:r>
              <a:rPr lang="en-SG" i="1" dirty="0"/>
              <a:t> et al. (2009). Generalized Linear Mixed Models: a practical guide for ecology and evolution. Trends in Ecology and Evolution 24(3):127-135.</a:t>
            </a:r>
            <a:r>
              <a:rPr lang="en-SG" dirty="0"/>
              <a:t> (Ben </a:t>
            </a:r>
            <a:r>
              <a:rPr lang="en-SG" dirty="0" err="1"/>
              <a:t>Bolker</a:t>
            </a:r>
            <a:r>
              <a:rPr lang="en-SG" dirty="0"/>
              <a:t> is huge in the field, you see him in stats-exchange)</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20</a:t>
            </a:fld>
            <a:endParaRPr lang="en-SG" dirty="0"/>
          </a:p>
        </p:txBody>
      </p:sp>
      <p:sp>
        <p:nvSpPr>
          <p:cNvPr id="6" name="TextBox 5">
            <a:extLst>
              <a:ext uri="{FF2B5EF4-FFF2-40B4-BE49-F238E27FC236}">
                <a16:creationId xmlns:a16="http://schemas.microsoft.com/office/drawing/2014/main" id="{2D278328-37E8-44D1-AE50-0889EDC9C629}"/>
              </a:ext>
            </a:extLst>
          </p:cNvPr>
          <p:cNvSpPr txBox="1"/>
          <p:nvPr/>
        </p:nvSpPr>
        <p:spPr>
          <a:xfrm>
            <a:off x="8564876" y="4689379"/>
            <a:ext cx="3383284" cy="503590"/>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sz="1400" dirty="0">
                <a:solidFill>
                  <a:schemeClr val="accent1"/>
                </a:solidFill>
              </a:rPr>
              <a:t>MCMC (Markov chain Monte Carlo) is a way of getting values by repeated trial and error.</a:t>
            </a:r>
            <a:endParaRPr lang="en-SG" sz="1400" b="1" dirty="0">
              <a:solidFill>
                <a:srgbClr val="FF0000"/>
              </a:solidFill>
            </a:endParaRPr>
          </a:p>
        </p:txBody>
      </p:sp>
    </p:spTree>
    <p:extLst>
      <p:ext uri="{BB962C8B-B14F-4D97-AF65-F5344CB8AC3E}">
        <p14:creationId xmlns:p14="http://schemas.microsoft.com/office/powerpoint/2010/main" val="1807812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Fitting a GLMM – 3 different packages for different occasions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3" y="767101"/>
            <a:ext cx="12036834" cy="6074077"/>
          </a:xfrm>
        </p:spPr>
        <p:txBody>
          <a:bodyPr>
            <a:normAutofit/>
          </a:bodyPr>
          <a:lstStyle/>
          <a:p>
            <a:pPr marL="0" indent="0">
              <a:buNone/>
            </a:pPr>
            <a:r>
              <a:rPr lang="en-SG" dirty="0"/>
              <a:t>1) </a:t>
            </a:r>
            <a:r>
              <a:rPr lang="en-SG" sz="2400" dirty="0" err="1">
                <a:latin typeface="Courier New" panose="02070309020205020404" pitchFamily="49" charset="0"/>
                <a:cs typeface="Courier New" panose="02070309020205020404" pitchFamily="49" charset="0"/>
              </a:rPr>
              <a:t>glmmPQL</a:t>
            </a:r>
            <a:r>
              <a:rPr lang="en-SG" sz="2400" dirty="0">
                <a:latin typeface="Courier New" panose="02070309020205020404" pitchFamily="49" charset="0"/>
                <a:cs typeface="Courier New" panose="02070309020205020404" pitchFamily="49" charset="0"/>
              </a:rPr>
              <a:t>()</a:t>
            </a:r>
            <a:r>
              <a:rPr lang="en-SG" dirty="0"/>
              <a:t>from the “MASS” package—uses PQL.</a:t>
            </a:r>
          </a:p>
          <a:p>
            <a:pPr marL="0" indent="0">
              <a:buNone/>
            </a:pPr>
            <a:r>
              <a:rPr lang="en-SG" sz="2400" dirty="0"/>
              <a:t>- Pros: can fit variance structures (based on “</a:t>
            </a:r>
            <a:r>
              <a:rPr lang="en-SG" sz="2400" dirty="0" err="1"/>
              <a:t>nlme</a:t>
            </a:r>
            <a:r>
              <a:rPr lang="en-SG" sz="2400" dirty="0"/>
              <a:t>”), uses quasi-families automatically for overdispersion.</a:t>
            </a:r>
          </a:p>
          <a:p>
            <a:pPr marL="0" indent="0">
              <a:buNone/>
            </a:pPr>
            <a:r>
              <a:rPr lang="en-SG" sz="2400" dirty="0"/>
              <a:t>Cons: not good for multiple random effects, no AIC(), no diagnostics, less reliable in some cases.</a:t>
            </a:r>
          </a:p>
          <a:p>
            <a:pPr marL="0" indent="0">
              <a:buNone/>
            </a:pPr>
            <a:endParaRPr lang="en-SG" dirty="0"/>
          </a:p>
          <a:p>
            <a:pPr marL="0" indent="0">
              <a:buNone/>
            </a:pPr>
            <a:r>
              <a:rPr lang="en-SG" dirty="0"/>
              <a:t>General code:</a:t>
            </a:r>
          </a:p>
          <a:p>
            <a:pPr marL="0" indent="0">
              <a:buNone/>
            </a:pPr>
            <a:r>
              <a:rPr lang="en-SG" sz="2000" dirty="0">
                <a:latin typeface="Courier New" panose="02070309020205020404" pitchFamily="49" charset="0"/>
                <a:cs typeface="Courier New" panose="02070309020205020404" pitchFamily="49" charset="0"/>
              </a:rPr>
              <a:t>require(MASS)</a:t>
            </a:r>
          </a:p>
          <a:p>
            <a:pPr marL="0" indent="0">
              <a:buNone/>
            </a:pPr>
            <a:r>
              <a:rPr lang="en-SG" sz="2000" dirty="0" err="1">
                <a:latin typeface="Courier New" panose="02070309020205020404" pitchFamily="49" charset="0"/>
                <a:cs typeface="Courier New" panose="02070309020205020404" pitchFamily="49" charset="0"/>
              </a:rPr>
              <a:t>modelObject</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glmmPQL</a:t>
            </a:r>
            <a:r>
              <a:rPr lang="en-SG" sz="2000" dirty="0">
                <a:latin typeface="Courier New" panose="02070309020205020404" pitchFamily="49" charset="0"/>
                <a:cs typeface="Courier New" panose="02070309020205020404" pitchFamily="49" charset="0"/>
              </a:rPr>
              <a:t>(Y~X1*X2+X3/X4,random=~X5|X6/X7,family=</a:t>
            </a:r>
            <a:r>
              <a:rPr lang="en-SG" sz="2000" dirty="0" err="1">
                <a:latin typeface="Courier New" panose="02070309020205020404" pitchFamily="49" charset="0"/>
                <a:cs typeface="Courier New" panose="02070309020205020404" pitchFamily="49" charset="0"/>
              </a:rPr>
              <a:t>poisson</a:t>
            </a:r>
            <a:r>
              <a:rPr lang="en-SG" sz="2000" dirty="0">
                <a:latin typeface="Courier New" panose="02070309020205020404" pitchFamily="49" charset="0"/>
                <a:cs typeface="Courier New" panose="02070309020205020404" pitchFamily="49" charset="0"/>
              </a:rPr>
              <a:t>, data=</a:t>
            </a:r>
            <a:r>
              <a:rPr lang="en-SG" sz="2000" dirty="0" err="1">
                <a:latin typeface="Courier New" panose="02070309020205020404" pitchFamily="49" charset="0"/>
                <a:cs typeface="Courier New" panose="02070309020205020404" pitchFamily="49" charset="0"/>
              </a:rPr>
              <a:t>dataset,weights</a:t>
            </a:r>
            <a:r>
              <a:rPr lang="en-SG" sz="2000" dirty="0">
                <a:latin typeface="Courier New" panose="02070309020205020404" pitchFamily="49" charset="0"/>
                <a:cs typeface="Courier New" panose="02070309020205020404" pitchFamily="49" charset="0"/>
              </a:rPr>
              <a:t>=vs1)</a:t>
            </a:r>
          </a:p>
          <a:p>
            <a:pPr marL="0" indent="0" algn="ctr">
              <a:buNone/>
            </a:pPr>
            <a:endParaRPr lang="en-SG" dirty="0"/>
          </a:p>
          <a:p>
            <a:pPr marL="0" indent="0">
              <a:buNone/>
            </a:pPr>
            <a:endParaRPr lang="en-SG" dirty="0"/>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21</a:t>
            </a:fld>
            <a:endParaRPr lang="en-SG" dirty="0"/>
          </a:p>
        </p:txBody>
      </p:sp>
      <p:sp>
        <p:nvSpPr>
          <p:cNvPr id="7" name="Right Bracket 6">
            <a:extLst>
              <a:ext uri="{FF2B5EF4-FFF2-40B4-BE49-F238E27FC236}">
                <a16:creationId xmlns:a16="http://schemas.microsoft.com/office/drawing/2014/main" id="{5CD7CED7-A1BE-4F44-99C8-A4F6815F4C19}"/>
              </a:ext>
            </a:extLst>
          </p:cNvPr>
          <p:cNvSpPr/>
          <p:nvPr/>
        </p:nvSpPr>
        <p:spPr>
          <a:xfrm rot="16200000">
            <a:off x="4160223" y="2966660"/>
            <a:ext cx="79851" cy="1957062"/>
          </a:xfrm>
          <a:prstGeom prst="righ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9" name="TextBox 8">
            <a:extLst>
              <a:ext uri="{FF2B5EF4-FFF2-40B4-BE49-F238E27FC236}">
                <a16:creationId xmlns:a16="http://schemas.microsoft.com/office/drawing/2014/main" id="{EF2932F5-FF52-4F76-94F1-44265439AC94}"/>
              </a:ext>
            </a:extLst>
          </p:cNvPr>
          <p:cNvSpPr txBox="1"/>
          <p:nvPr/>
        </p:nvSpPr>
        <p:spPr>
          <a:xfrm>
            <a:off x="7488184" y="2880915"/>
            <a:ext cx="4387338" cy="923330"/>
          </a:xfrm>
          <a:prstGeom prst="rect">
            <a:avLst/>
          </a:prstGeom>
          <a:noFill/>
        </p:spPr>
        <p:txBody>
          <a:bodyPr wrap="square" rtlCol="0">
            <a:spAutoFit/>
          </a:bodyPr>
          <a:lstStyle/>
          <a:p>
            <a:r>
              <a:rPr lang="en-US" dirty="0">
                <a:solidFill>
                  <a:srgbClr val="FF0000"/>
                </a:solidFill>
              </a:rPr>
              <a:t>Error distribution. Because this is </a:t>
            </a:r>
            <a:r>
              <a:rPr lang="en-US" dirty="0" err="1">
                <a:solidFill>
                  <a:srgbClr val="FF0000"/>
                </a:solidFill>
              </a:rPr>
              <a:t>glmmPQL</a:t>
            </a:r>
            <a:r>
              <a:rPr lang="en-US" dirty="0">
                <a:solidFill>
                  <a:srgbClr val="FF0000"/>
                </a:solidFill>
              </a:rPr>
              <a:t>(), this is automatically </a:t>
            </a:r>
            <a:r>
              <a:rPr lang="en-US" dirty="0" err="1">
                <a:solidFill>
                  <a:srgbClr val="FF0000"/>
                </a:solidFill>
              </a:rPr>
              <a:t>quasipoisson</a:t>
            </a:r>
            <a:r>
              <a:rPr lang="en-US" dirty="0">
                <a:solidFill>
                  <a:srgbClr val="FF0000"/>
                </a:solidFill>
              </a:rPr>
              <a:t>. “family=binomial” would be quasibinomial.</a:t>
            </a:r>
          </a:p>
        </p:txBody>
      </p:sp>
      <p:sp>
        <p:nvSpPr>
          <p:cNvPr id="10" name="TextBox 9">
            <a:extLst>
              <a:ext uri="{FF2B5EF4-FFF2-40B4-BE49-F238E27FC236}">
                <a16:creationId xmlns:a16="http://schemas.microsoft.com/office/drawing/2014/main" id="{10DAD1CE-D7A8-48C8-8ABA-A4247FD7DB2B}"/>
              </a:ext>
            </a:extLst>
          </p:cNvPr>
          <p:cNvSpPr txBox="1"/>
          <p:nvPr/>
        </p:nvSpPr>
        <p:spPr>
          <a:xfrm>
            <a:off x="3390806" y="3019395"/>
            <a:ext cx="2834102" cy="923330"/>
          </a:xfrm>
          <a:prstGeom prst="rect">
            <a:avLst/>
          </a:prstGeom>
          <a:noFill/>
        </p:spPr>
        <p:txBody>
          <a:bodyPr wrap="square" rtlCol="0">
            <a:spAutoFit/>
          </a:bodyPr>
          <a:lstStyle/>
          <a:p>
            <a:r>
              <a:rPr lang="en-US" dirty="0">
                <a:solidFill>
                  <a:srgbClr val="FF0000"/>
                </a:solidFill>
              </a:rPr>
              <a:t>Fixed effects. Can contain interacting, non-interacting and nested variables</a:t>
            </a:r>
          </a:p>
        </p:txBody>
      </p:sp>
      <p:cxnSp>
        <p:nvCxnSpPr>
          <p:cNvPr id="15" name="Straight Arrow Connector 14">
            <a:extLst>
              <a:ext uri="{FF2B5EF4-FFF2-40B4-BE49-F238E27FC236}">
                <a16:creationId xmlns:a16="http://schemas.microsoft.com/office/drawing/2014/main" id="{05E86608-9AC7-4219-97E5-85D518187067}"/>
              </a:ext>
            </a:extLst>
          </p:cNvPr>
          <p:cNvCxnSpPr>
            <a:cxnSpLocks/>
          </p:cNvCxnSpPr>
          <p:nvPr/>
        </p:nvCxnSpPr>
        <p:spPr>
          <a:xfrm>
            <a:off x="2606770" y="3742526"/>
            <a:ext cx="0" cy="2707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7AAFCDB-29FF-454C-9FED-75A4DF2E1A53}"/>
              </a:ext>
            </a:extLst>
          </p:cNvPr>
          <p:cNvSpPr txBox="1"/>
          <p:nvPr/>
        </p:nvSpPr>
        <p:spPr>
          <a:xfrm>
            <a:off x="2279842" y="2891042"/>
            <a:ext cx="998462" cy="923330"/>
          </a:xfrm>
          <a:prstGeom prst="rect">
            <a:avLst/>
          </a:prstGeom>
          <a:noFill/>
        </p:spPr>
        <p:txBody>
          <a:bodyPr wrap="square" rtlCol="0">
            <a:spAutoFit/>
          </a:bodyPr>
          <a:lstStyle/>
          <a:p>
            <a:r>
              <a:rPr lang="en-US" dirty="0">
                <a:solidFill>
                  <a:srgbClr val="FF0000"/>
                </a:solidFill>
              </a:rPr>
              <a:t>Function to fit GLMM</a:t>
            </a:r>
          </a:p>
        </p:txBody>
      </p:sp>
      <p:cxnSp>
        <p:nvCxnSpPr>
          <p:cNvPr id="17" name="Straight Arrow Connector 16">
            <a:extLst>
              <a:ext uri="{FF2B5EF4-FFF2-40B4-BE49-F238E27FC236}">
                <a16:creationId xmlns:a16="http://schemas.microsoft.com/office/drawing/2014/main" id="{4FA0E05D-0FB3-4592-B785-DAFA8C89C5AA}"/>
              </a:ext>
            </a:extLst>
          </p:cNvPr>
          <p:cNvCxnSpPr>
            <a:cxnSpLocks/>
          </p:cNvCxnSpPr>
          <p:nvPr/>
        </p:nvCxnSpPr>
        <p:spPr>
          <a:xfrm flipV="1">
            <a:off x="1062158" y="4499848"/>
            <a:ext cx="0" cy="212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365D7E6-A98F-4205-AC4F-F56AEF572A9C}"/>
              </a:ext>
            </a:extLst>
          </p:cNvPr>
          <p:cNvSpPr txBox="1"/>
          <p:nvPr/>
        </p:nvSpPr>
        <p:spPr>
          <a:xfrm>
            <a:off x="450391" y="4629592"/>
            <a:ext cx="2055648" cy="1200329"/>
          </a:xfrm>
          <a:prstGeom prst="rect">
            <a:avLst/>
          </a:prstGeom>
          <a:noFill/>
        </p:spPr>
        <p:txBody>
          <a:bodyPr wrap="square" rtlCol="0">
            <a:spAutoFit/>
          </a:bodyPr>
          <a:lstStyle/>
          <a:p>
            <a:r>
              <a:rPr lang="en-US" dirty="0">
                <a:solidFill>
                  <a:srgbClr val="FF0000"/>
                </a:solidFill>
              </a:rPr>
              <a:t>Name of </a:t>
            </a:r>
            <a:r>
              <a:rPr lang="en-US" dirty="0" err="1">
                <a:solidFill>
                  <a:srgbClr val="FF0000"/>
                </a:solidFill>
              </a:rPr>
              <a:t>dataframe</a:t>
            </a:r>
            <a:r>
              <a:rPr lang="en-US" dirty="0">
                <a:solidFill>
                  <a:srgbClr val="FF0000"/>
                </a:solidFill>
              </a:rPr>
              <a:t> object containing all the variables to be used</a:t>
            </a:r>
          </a:p>
        </p:txBody>
      </p:sp>
      <p:sp>
        <p:nvSpPr>
          <p:cNvPr id="19" name="Right Bracket 18">
            <a:extLst>
              <a:ext uri="{FF2B5EF4-FFF2-40B4-BE49-F238E27FC236}">
                <a16:creationId xmlns:a16="http://schemas.microsoft.com/office/drawing/2014/main" id="{15E7DB7F-4E8A-4819-A8AE-0603C401F2BC}"/>
              </a:ext>
            </a:extLst>
          </p:cNvPr>
          <p:cNvSpPr/>
          <p:nvPr/>
        </p:nvSpPr>
        <p:spPr>
          <a:xfrm rot="16200000" flipH="1">
            <a:off x="6520352" y="3108614"/>
            <a:ext cx="100436" cy="2344600"/>
          </a:xfrm>
          <a:prstGeom prst="righ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0" name="TextBox 19">
            <a:extLst>
              <a:ext uri="{FF2B5EF4-FFF2-40B4-BE49-F238E27FC236}">
                <a16:creationId xmlns:a16="http://schemas.microsoft.com/office/drawing/2014/main" id="{74974769-D11B-41BE-8E50-FC1E6C5CEB09}"/>
              </a:ext>
            </a:extLst>
          </p:cNvPr>
          <p:cNvSpPr txBox="1"/>
          <p:nvPr/>
        </p:nvSpPr>
        <p:spPr>
          <a:xfrm>
            <a:off x="5286046" y="4311786"/>
            <a:ext cx="5168175" cy="1200329"/>
          </a:xfrm>
          <a:prstGeom prst="rect">
            <a:avLst/>
          </a:prstGeom>
          <a:noFill/>
        </p:spPr>
        <p:txBody>
          <a:bodyPr wrap="square" rtlCol="0">
            <a:spAutoFit/>
          </a:bodyPr>
          <a:lstStyle/>
          <a:p>
            <a:r>
              <a:rPr lang="en-US" dirty="0">
                <a:solidFill>
                  <a:srgbClr val="FF0000"/>
                </a:solidFill>
              </a:rPr>
              <a:t>Random effects. Can contain random slope and intercept, and nested variables, but not good for multiple independent random effects (aka “crossed random effects”)</a:t>
            </a:r>
          </a:p>
        </p:txBody>
      </p:sp>
      <p:cxnSp>
        <p:nvCxnSpPr>
          <p:cNvPr id="21" name="Straight Arrow Connector 20">
            <a:extLst>
              <a:ext uri="{FF2B5EF4-FFF2-40B4-BE49-F238E27FC236}">
                <a16:creationId xmlns:a16="http://schemas.microsoft.com/office/drawing/2014/main" id="{66D3C2AE-08FF-44BD-91AD-B97B542F2E00}"/>
              </a:ext>
            </a:extLst>
          </p:cNvPr>
          <p:cNvCxnSpPr>
            <a:cxnSpLocks/>
          </p:cNvCxnSpPr>
          <p:nvPr/>
        </p:nvCxnSpPr>
        <p:spPr>
          <a:xfrm flipH="1">
            <a:off x="9452780" y="3744503"/>
            <a:ext cx="1" cy="2518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2DE5B41-994B-4ABD-8E27-5C3DA626FAAB}"/>
              </a:ext>
            </a:extLst>
          </p:cNvPr>
          <p:cNvCxnSpPr>
            <a:cxnSpLocks/>
          </p:cNvCxnSpPr>
          <p:nvPr/>
        </p:nvCxnSpPr>
        <p:spPr>
          <a:xfrm flipV="1">
            <a:off x="3278304" y="4499847"/>
            <a:ext cx="0" cy="212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245C989-8074-4EF9-A7F2-042C0D48BE36}"/>
              </a:ext>
            </a:extLst>
          </p:cNvPr>
          <p:cNvSpPr txBox="1"/>
          <p:nvPr/>
        </p:nvSpPr>
        <p:spPr>
          <a:xfrm>
            <a:off x="2704764" y="4625074"/>
            <a:ext cx="2442271" cy="1200329"/>
          </a:xfrm>
          <a:prstGeom prst="rect">
            <a:avLst/>
          </a:prstGeom>
          <a:noFill/>
        </p:spPr>
        <p:txBody>
          <a:bodyPr wrap="square" rtlCol="0">
            <a:spAutoFit/>
          </a:bodyPr>
          <a:lstStyle/>
          <a:p>
            <a:r>
              <a:rPr lang="en-US" dirty="0">
                <a:solidFill>
                  <a:srgbClr val="FF0000"/>
                </a:solidFill>
              </a:rPr>
              <a:t>Variance structure. Needs to be predefined before this, same as with </a:t>
            </a:r>
            <a:r>
              <a:rPr lang="en-US" dirty="0" err="1">
                <a:solidFill>
                  <a:srgbClr val="FF0000"/>
                </a:solidFill>
              </a:rPr>
              <a:t>gls</a:t>
            </a:r>
            <a:r>
              <a:rPr lang="en-US" dirty="0">
                <a:solidFill>
                  <a:srgbClr val="FF0000"/>
                </a:solidFill>
              </a:rPr>
              <a:t>()</a:t>
            </a:r>
          </a:p>
        </p:txBody>
      </p:sp>
    </p:spTree>
    <p:extLst>
      <p:ext uri="{BB962C8B-B14F-4D97-AF65-F5344CB8AC3E}">
        <p14:creationId xmlns:p14="http://schemas.microsoft.com/office/powerpoint/2010/main" val="2054252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Fitting a GLMM – 3 different packages for different occasions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3" y="767101"/>
            <a:ext cx="12036834" cy="6074077"/>
          </a:xfrm>
        </p:spPr>
        <p:txBody>
          <a:bodyPr>
            <a:normAutofit/>
          </a:bodyPr>
          <a:lstStyle/>
          <a:p>
            <a:pPr marL="0" indent="0">
              <a:buNone/>
            </a:pPr>
            <a:r>
              <a:rPr lang="en-SG" dirty="0"/>
              <a:t>2) </a:t>
            </a:r>
            <a:r>
              <a:rPr lang="en-SG" sz="2400" dirty="0" err="1">
                <a:latin typeface="Courier New" panose="02070309020205020404" pitchFamily="49" charset="0"/>
                <a:cs typeface="Courier New" panose="02070309020205020404" pitchFamily="49" charset="0"/>
              </a:rPr>
              <a:t>glmer</a:t>
            </a:r>
            <a:r>
              <a:rPr lang="en-SG" sz="2400" dirty="0">
                <a:latin typeface="Courier New" panose="02070309020205020404" pitchFamily="49" charset="0"/>
                <a:cs typeface="Courier New" panose="02070309020205020404" pitchFamily="49" charset="0"/>
              </a:rPr>
              <a:t>()</a:t>
            </a:r>
            <a:r>
              <a:rPr lang="en-SG" sz="3200" b="1" dirty="0"/>
              <a:t> </a:t>
            </a:r>
            <a:r>
              <a:rPr lang="en-SG" dirty="0"/>
              <a:t>from the “lme4” package (same as </a:t>
            </a:r>
            <a:r>
              <a:rPr lang="en-SG" sz="2000" dirty="0" err="1">
                <a:latin typeface="Courier New" panose="02070309020205020404" pitchFamily="49" charset="0"/>
                <a:cs typeface="Courier New" panose="02070309020205020404" pitchFamily="49" charset="0"/>
              </a:rPr>
              <a:t>lmer</a:t>
            </a:r>
            <a:r>
              <a:rPr lang="en-SG" sz="2000" dirty="0">
                <a:latin typeface="Courier New" panose="02070309020205020404" pitchFamily="49" charset="0"/>
                <a:cs typeface="Courier New" panose="02070309020205020404" pitchFamily="49" charset="0"/>
              </a:rPr>
              <a:t>()</a:t>
            </a:r>
            <a:r>
              <a:rPr lang="en-SG" dirty="0"/>
              <a:t>)—uses Laplace or GHQ.</a:t>
            </a:r>
          </a:p>
          <a:p>
            <a:pPr marL="0" indent="0">
              <a:buNone/>
            </a:pPr>
            <a:r>
              <a:rPr lang="en-SG" sz="2400" dirty="0"/>
              <a:t>- Pros: more reliable, can fit multiple random effects and use AIC().</a:t>
            </a:r>
          </a:p>
          <a:p>
            <a:pPr marL="0" indent="0">
              <a:buNone/>
            </a:pPr>
            <a:r>
              <a:rPr lang="en-SG" sz="2400" dirty="0"/>
              <a:t>- Cons: cannot deal with overdispersion for binomial distributions.</a:t>
            </a:r>
          </a:p>
          <a:p>
            <a:pPr marL="0" indent="0">
              <a:buNone/>
            </a:pPr>
            <a:endParaRPr lang="en-SG" dirty="0"/>
          </a:p>
          <a:p>
            <a:pPr marL="0" indent="0">
              <a:buNone/>
            </a:pPr>
            <a:r>
              <a:rPr lang="en-SG" dirty="0"/>
              <a:t>General code:</a:t>
            </a:r>
          </a:p>
          <a:p>
            <a:pPr marL="0" indent="0">
              <a:buNone/>
            </a:pPr>
            <a:r>
              <a:rPr lang="en-SG" sz="2000" dirty="0">
                <a:latin typeface="Courier New" panose="02070309020205020404" pitchFamily="49" charset="0"/>
                <a:cs typeface="Courier New" panose="02070309020205020404" pitchFamily="49" charset="0"/>
              </a:rPr>
              <a:t>require(lme4)</a:t>
            </a:r>
          </a:p>
          <a:p>
            <a:pPr marL="0" indent="0">
              <a:buNone/>
            </a:pPr>
            <a:r>
              <a:rPr lang="en-SG" sz="2000" dirty="0" err="1">
                <a:latin typeface="Courier New" panose="02070309020205020404" pitchFamily="49" charset="0"/>
                <a:cs typeface="Courier New" panose="02070309020205020404" pitchFamily="49" charset="0"/>
              </a:rPr>
              <a:t>modelObject</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glmer</a:t>
            </a:r>
            <a:r>
              <a:rPr lang="en-SG" sz="2000" dirty="0">
                <a:latin typeface="Courier New" panose="02070309020205020404" pitchFamily="49" charset="0"/>
                <a:cs typeface="Courier New" panose="02070309020205020404" pitchFamily="49" charset="0"/>
              </a:rPr>
              <a:t>(Y~X1*X2+X3/X4+(1|X6/X7)+(X8|X9),family=</a:t>
            </a:r>
            <a:r>
              <a:rPr lang="en-SG" sz="2000" dirty="0" err="1">
                <a:latin typeface="Courier New" panose="02070309020205020404" pitchFamily="49" charset="0"/>
                <a:cs typeface="Courier New" panose="02070309020205020404" pitchFamily="49" charset="0"/>
              </a:rPr>
              <a:t>poisson,nAGQ</a:t>
            </a:r>
            <a:r>
              <a:rPr lang="en-SG" sz="2000" dirty="0">
                <a:latin typeface="Courier New" panose="02070309020205020404" pitchFamily="49" charset="0"/>
                <a:cs typeface="Courier New" panose="02070309020205020404" pitchFamily="49" charset="0"/>
              </a:rPr>
              <a:t>=1, data=dataset)</a:t>
            </a:r>
          </a:p>
          <a:p>
            <a:pPr marL="0" indent="0">
              <a:buNone/>
            </a:pPr>
            <a:endParaRPr lang="en-SG" dirty="0"/>
          </a:p>
          <a:p>
            <a:pPr marL="0" indent="0">
              <a:buNone/>
            </a:pPr>
            <a:endParaRPr lang="en-SG" dirty="0"/>
          </a:p>
          <a:p>
            <a:pPr marL="0" indent="0">
              <a:buNone/>
            </a:pPr>
            <a:endParaRPr lang="en-SG" dirty="0"/>
          </a:p>
          <a:p>
            <a:pPr marL="0" indent="0">
              <a:buNone/>
            </a:pPr>
            <a:r>
              <a:rPr lang="en-SG" dirty="0"/>
              <a:t>Separate function for negative binomial error distribution:</a:t>
            </a:r>
          </a:p>
          <a:p>
            <a:pPr marL="0" indent="0">
              <a:buNone/>
            </a:pPr>
            <a:r>
              <a:rPr lang="en-SG" sz="2000" dirty="0" err="1">
                <a:latin typeface="Courier New" panose="02070309020205020404" pitchFamily="49" charset="0"/>
                <a:cs typeface="Courier New" panose="02070309020205020404" pitchFamily="49" charset="0"/>
              </a:rPr>
              <a:t>modelObject</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glmer.nb</a:t>
            </a:r>
            <a:r>
              <a:rPr lang="en-SG" sz="2000" dirty="0">
                <a:latin typeface="Courier New" panose="02070309020205020404" pitchFamily="49" charset="0"/>
                <a:cs typeface="Courier New" panose="02070309020205020404" pitchFamily="49" charset="0"/>
              </a:rPr>
              <a:t>(Y~X1+(X2|X3),</a:t>
            </a:r>
            <a:r>
              <a:rPr lang="en-SG" sz="2000" dirty="0" err="1">
                <a:latin typeface="Courier New" panose="02070309020205020404" pitchFamily="49" charset="0"/>
                <a:cs typeface="Courier New" panose="02070309020205020404" pitchFamily="49" charset="0"/>
              </a:rPr>
              <a:t>nAGQ</a:t>
            </a:r>
            <a:r>
              <a:rPr lang="en-SG" sz="2000" dirty="0">
                <a:latin typeface="Courier New" panose="02070309020205020404" pitchFamily="49" charset="0"/>
                <a:cs typeface="Courier New" panose="02070309020205020404" pitchFamily="49" charset="0"/>
              </a:rPr>
              <a:t>=1,data=dataset)</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22</a:t>
            </a:fld>
            <a:endParaRPr lang="en-SG" dirty="0"/>
          </a:p>
        </p:txBody>
      </p:sp>
      <p:sp>
        <p:nvSpPr>
          <p:cNvPr id="7" name="Right Bracket 6">
            <a:extLst>
              <a:ext uri="{FF2B5EF4-FFF2-40B4-BE49-F238E27FC236}">
                <a16:creationId xmlns:a16="http://schemas.microsoft.com/office/drawing/2014/main" id="{5CD7CED7-A1BE-4F44-99C8-A4F6815F4C19}"/>
              </a:ext>
            </a:extLst>
          </p:cNvPr>
          <p:cNvSpPr/>
          <p:nvPr/>
        </p:nvSpPr>
        <p:spPr>
          <a:xfrm rot="16200000">
            <a:off x="3860368" y="2734289"/>
            <a:ext cx="79851" cy="1899505"/>
          </a:xfrm>
          <a:prstGeom prst="righ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2800"/>
          </a:p>
        </p:txBody>
      </p:sp>
      <p:sp>
        <p:nvSpPr>
          <p:cNvPr id="9" name="TextBox 8">
            <a:extLst>
              <a:ext uri="{FF2B5EF4-FFF2-40B4-BE49-F238E27FC236}">
                <a16:creationId xmlns:a16="http://schemas.microsoft.com/office/drawing/2014/main" id="{EF2932F5-FF52-4F76-94F1-44265439AC94}"/>
              </a:ext>
            </a:extLst>
          </p:cNvPr>
          <p:cNvSpPr txBox="1"/>
          <p:nvPr/>
        </p:nvSpPr>
        <p:spPr>
          <a:xfrm>
            <a:off x="8618389" y="1645876"/>
            <a:ext cx="3276385" cy="1754326"/>
          </a:xfrm>
          <a:prstGeom prst="rect">
            <a:avLst/>
          </a:prstGeom>
          <a:noFill/>
        </p:spPr>
        <p:txBody>
          <a:bodyPr wrap="square" rtlCol="0">
            <a:spAutoFit/>
          </a:bodyPr>
          <a:lstStyle/>
          <a:p>
            <a:r>
              <a:rPr lang="en-US" dirty="0">
                <a:solidFill>
                  <a:srgbClr val="FF0000"/>
                </a:solidFill>
              </a:rPr>
              <a:t>Error distribution. Can take </a:t>
            </a:r>
            <a:r>
              <a:rPr lang="en-US" dirty="0" err="1">
                <a:solidFill>
                  <a:srgbClr val="FF0000"/>
                </a:solidFill>
              </a:rPr>
              <a:t>poisson</a:t>
            </a:r>
            <a:r>
              <a:rPr lang="en-US" dirty="0">
                <a:solidFill>
                  <a:srgbClr val="FF0000"/>
                </a:solidFill>
              </a:rPr>
              <a:t>, binomial, Gamma, gaussian, but NOT </a:t>
            </a:r>
            <a:r>
              <a:rPr lang="en-US" dirty="0" err="1">
                <a:solidFill>
                  <a:srgbClr val="FF0000"/>
                </a:solidFill>
              </a:rPr>
              <a:t>quasipoisson</a:t>
            </a:r>
            <a:r>
              <a:rPr lang="en-US" dirty="0">
                <a:solidFill>
                  <a:srgbClr val="FF0000"/>
                </a:solidFill>
              </a:rPr>
              <a:t> and quasibinomial. Note that negative binomial is run using a different function</a:t>
            </a:r>
          </a:p>
        </p:txBody>
      </p:sp>
      <p:sp>
        <p:nvSpPr>
          <p:cNvPr id="10" name="TextBox 9">
            <a:extLst>
              <a:ext uri="{FF2B5EF4-FFF2-40B4-BE49-F238E27FC236}">
                <a16:creationId xmlns:a16="http://schemas.microsoft.com/office/drawing/2014/main" id="{10DAD1CE-D7A8-48C8-8ABA-A4247FD7DB2B}"/>
              </a:ext>
            </a:extLst>
          </p:cNvPr>
          <p:cNvSpPr txBox="1"/>
          <p:nvPr/>
        </p:nvSpPr>
        <p:spPr>
          <a:xfrm>
            <a:off x="3773735" y="2752220"/>
            <a:ext cx="2857418" cy="923330"/>
          </a:xfrm>
          <a:prstGeom prst="rect">
            <a:avLst/>
          </a:prstGeom>
          <a:noFill/>
        </p:spPr>
        <p:txBody>
          <a:bodyPr wrap="square" rtlCol="0">
            <a:spAutoFit/>
          </a:bodyPr>
          <a:lstStyle/>
          <a:p>
            <a:r>
              <a:rPr lang="en-US" dirty="0">
                <a:solidFill>
                  <a:srgbClr val="FF0000"/>
                </a:solidFill>
              </a:rPr>
              <a:t>Fixed effects. Can contain interacting, non-interacting and nested variables</a:t>
            </a:r>
          </a:p>
        </p:txBody>
      </p:sp>
      <p:cxnSp>
        <p:nvCxnSpPr>
          <p:cNvPr id="15" name="Straight Arrow Connector 14">
            <a:extLst>
              <a:ext uri="{FF2B5EF4-FFF2-40B4-BE49-F238E27FC236}">
                <a16:creationId xmlns:a16="http://schemas.microsoft.com/office/drawing/2014/main" id="{05E86608-9AC7-4219-97E5-85D518187067}"/>
              </a:ext>
            </a:extLst>
          </p:cNvPr>
          <p:cNvCxnSpPr>
            <a:cxnSpLocks/>
          </p:cNvCxnSpPr>
          <p:nvPr/>
        </p:nvCxnSpPr>
        <p:spPr>
          <a:xfrm>
            <a:off x="2559982" y="3175000"/>
            <a:ext cx="0" cy="6127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7AAFCDB-29FF-454C-9FED-75A4DF2E1A53}"/>
              </a:ext>
            </a:extLst>
          </p:cNvPr>
          <p:cNvSpPr txBox="1"/>
          <p:nvPr/>
        </p:nvSpPr>
        <p:spPr>
          <a:xfrm>
            <a:off x="2272353" y="2327398"/>
            <a:ext cx="998462" cy="923330"/>
          </a:xfrm>
          <a:prstGeom prst="rect">
            <a:avLst/>
          </a:prstGeom>
          <a:noFill/>
        </p:spPr>
        <p:txBody>
          <a:bodyPr wrap="square" rtlCol="0">
            <a:spAutoFit/>
          </a:bodyPr>
          <a:lstStyle/>
          <a:p>
            <a:r>
              <a:rPr lang="en-US" dirty="0">
                <a:solidFill>
                  <a:srgbClr val="FF0000"/>
                </a:solidFill>
              </a:rPr>
              <a:t>Function to fit GLMM</a:t>
            </a:r>
          </a:p>
        </p:txBody>
      </p:sp>
      <p:cxnSp>
        <p:nvCxnSpPr>
          <p:cNvPr id="17" name="Straight Arrow Connector 16">
            <a:extLst>
              <a:ext uri="{FF2B5EF4-FFF2-40B4-BE49-F238E27FC236}">
                <a16:creationId xmlns:a16="http://schemas.microsoft.com/office/drawing/2014/main" id="{4FA0E05D-0FB3-4592-B785-DAFA8C89C5AA}"/>
              </a:ext>
            </a:extLst>
          </p:cNvPr>
          <p:cNvCxnSpPr>
            <a:cxnSpLocks/>
          </p:cNvCxnSpPr>
          <p:nvPr/>
        </p:nvCxnSpPr>
        <p:spPr>
          <a:xfrm flipV="1">
            <a:off x="1022062" y="4263294"/>
            <a:ext cx="0" cy="212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365D7E6-A98F-4205-AC4F-F56AEF572A9C}"/>
              </a:ext>
            </a:extLst>
          </p:cNvPr>
          <p:cNvSpPr txBox="1"/>
          <p:nvPr/>
        </p:nvSpPr>
        <p:spPr>
          <a:xfrm>
            <a:off x="316027" y="4430746"/>
            <a:ext cx="2015691" cy="1200329"/>
          </a:xfrm>
          <a:prstGeom prst="rect">
            <a:avLst/>
          </a:prstGeom>
          <a:noFill/>
        </p:spPr>
        <p:txBody>
          <a:bodyPr wrap="square" rtlCol="0">
            <a:spAutoFit/>
          </a:bodyPr>
          <a:lstStyle/>
          <a:p>
            <a:r>
              <a:rPr lang="en-US" dirty="0">
                <a:solidFill>
                  <a:srgbClr val="FF0000"/>
                </a:solidFill>
              </a:rPr>
              <a:t>Name of </a:t>
            </a:r>
            <a:r>
              <a:rPr lang="en-US" dirty="0" err="1">
                <a:solidFill>
                  <a:srgbClr val="FF0000"/>
                </a:solidFill>
              </a:rPr>
              <a:t>dataframe</a:t>
            </a:r>
            <a:r>
              <a:rPr lang="en-US" dirty="0">
                <a:solidFill>
                  <a:srgbClr val="FF0000"/>
                </a:solidFill>
              </a:rPr>
              <a:t> object containing all the variables to be used</a:t>
            </a:r>
          </a:p>
        </p:txBody>
      </p:sp>
      <p:sp>
        <p:nvSpPr>
          <p:cNvPr id="19" name="Right Bracket 18">
            <a:extLst>
              <a:ext uri="{FF2B5EF4-FFF2-40B4-BE49-F238E27FC236}">
                <a16:creationId xmlns:a16="http://schemas.microsoft.com/office/drawing/2014/main" id="{15E7DB7F-4E8A-4819-A8AE-0603C401F2BC}"/>
              </a:ext>
            </a:extLst>
          </p:cNvPr>
          <p:cNvSpPr/>
          <p:nvPr/>
        </p:nvSpPr>
        <p:spPr>
          <a:xfrm rot="16200000" flipH="1">
            <a:off x="6289454" y="2837721"/>
            <a:ext cx="100436" cy="2368045"/>
          </a:xfrm>
          <a:prstGeom prst="righ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2800"/>
          </a:p>
        </p:txBody>
      </p:sp>
      <p:sp>
        <p:nvSpPr>
          <p:cNvPr id="20" name="TextBox 19">
            <a:extLst>
              <a:ext uri="{FF2B5EF4-FFF2-40B4-BE49-F238E27FC236}">
                <a16:creationId xmlns:a16="http://schemas.microsoft.com/office/drawing/2014/main" id="{74974769-D11B-41BE-8E50-FC1E6C5CEB09}"/>
              </a:ext>
            </a:extLst>
          </p:cNvPr>
          <p:cNvSpPr txBox="1"/>
          <p:nvPr/>
        </p:nvSpPr>
        <p:spPr>
          <a:xfrm>
            <a:off x="5848620" y="4043954"/>
            <a:ext cx="2461824" cy="1754326"/>
          </a:xfrm>
          <a:prstGeom prst="rect">
            <a:avLst/>
          </a:prstGeom>
          <a:noFill/>
        </p:spPr>
        <p:txBody>
          <a:bodyPr wrap="square" rtlCol="0">
            <a:spAutoFit/>
          </a:bodyPr>
          <a:lstStyle/>
          <a:p>
            <a:r>
              <a:rPr lang="en-US" dirty="0">
                <a:solidFill>
                  <a:srgbClr val="FF0000"/>
                </a:solidFill>
              </a:rPr>
              <a:t>Random effects. Can contain random slope and intercept, nested variables and multiple independent random effects</a:t>
            </a:r>
          </a:p>
        </p:txBody>
      </p:sp>
      <p:cxnSp>
        <p:nvCxnSpPr>
          <p:cNvPr id="21" name="Straight Arrow Connector 20">
            <a:extLst>
              <a:ext uri="{FF2B5EF4-FFF2-40B4-BE49-F238E27FC236}">
                <a16:creationId xmlns:a16="http://schemas.microsoft.com/office/drawing/2014/main" id="{66D3C2AE-08FF-44BD-91AD-B97B542F2E00}"/>
              </a:ext>
            </a:extLst>
          </p:cNvPr>
          <p:cNvCxnSpPr>
            <a:cxnSpLocks/>
          </p:cNvCxnSpPr>
          <p:nvPr/>
        </p:nvCxnSpPr>
        <p:spPr>
          <a:xfrm>
            <a:off x="9333350" y="3303008"/>
            <a:ext cx="0" cy="4108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3A84DCB-F561-4EF1-8FDA-26D5168B6840}"/>
              </a:ext>
            </a:extLst>
          </p:cNvPr>
          <p:cNvCxnSpPr>
            <a:cxnSpLocks/>
          </p:cNvCxnSpPr>
          <p:nvPr/>
        </p:nvCxnSpPr>
        <p:spPr>
          <a:xfrm flipV="1">
            <a:off x="10483161" y="3937676"/>
            <a:ext cx="0" cy="22792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CD8E08-FD07-4A94-8B2B-4FD56A0EABC0}"/>
              </a:ext>
            </a:extLst>
          </p:cNvPr>
          <p:cNvSpPr txBox="1"/>
          <p:nvPr/>
        </p:nvSpPr>
        <p:spPr>
          <a:xfrm>
            <a:off x="8895609" y="4087936"/>
            <a:ext cx="3276385" cy="2246769"/>
          </a:xfrm>
          <a:prstGeom prst="rect">
            <a:avLst/>
          </a:prstGeom>
          <a:noFill/>
        </p:spPr>
        <p:txBody>
          <a:bodyPr wrap="square" rtlCol="0">
            <a:spAutoFit/>
          </a:bodyPr>
          <a:lstStyle/>
          <a:p>
            <a:r>
              <a:rPr lang="en-US" sz="1400" dirty="0">
                <a:solidFill>
                  <a:srgbClr val="0070C0"/>
                </a:solidFill>
              </a:rPr>
              <a:t>This controls whether Laplace (</a:t>
            </a:r>
            <a:r>
              <a:rPr lang="en-US" sz="1400" dirty="0" err="1">
                <a:solidFill>
                  <a:srgbClr val="0070C0"/>
                </a:solidFill>
              </a:rPr>
              <a:t>nAGQ</a:t>
            </a:r>
            <a:r>
              <a:rPr lang="en-US" sz="1400" dirty="0">
                <a:solidFill>
                  <a:srgbClr val="0070C0"/>
                </a:solidFill>
              </a:rPr>
              <a:t>=1) or GHQ (</a:t>
            </a:r>
            <a:r>
              <a:rPr lang="en-US" sz="1400" dirty="0" err="1">
                <a:solidFill>
                  <a:srgbClr val="0070C0"/>
                </a:solidFill>
              </a:rPr>
              <a:t>nAGQ</a:t>
            </a:r>
            <a:r>
              <a:rPr lang="en-US" sz="1400" dirty="0">
                <a:solidFill>
                  <a:srgbClr val="0070C0"/>
                </a:solidFill>
              </a:rPr>
              <a:t>=2) estimation is used. </a:t>
            </a:r>
          </a:p>
          <a:p>
            <a:r>
              <a:rPr lang="en-US" sz="1400" dirty="0">
                <a:solidFill>
                  <a:srgbClr val="0070C0"/>
                </a:solidFill>
              </a:rPr>
              <a:t>- If you set </a:t>
            </a:r>
            <a:r>
              <a:rPr lang="en-US" sz="1400" dirty="0" err="1">
                <a:solidFill>
                  <a:srgbClr val="0070C0"/>
                </a:solidFill>
              </a:rPr>
              <a:t>nAGQ</a:t>
            </a:r>
            <a:r>
              <a:rPr lang="en-US" sz="1400" dirty="0">
                <a:solidFill>
                  <a:srgbClr val="0070C0"/>
                </a:solidFill>
              </a:rPr>
              <a:t>=0, you get something similar to PQL. Default is </a:t>
            </a:r>
            <a:r>
              <a:rPr lang="en-US" sz="1400" dirty="0" err="1">
                <a:solidFill>
                  <a:srgbClr val="0070C0"/>
                </a:solidFill>
              </a:rPr>
              <a:t>nAGQ</a:t>
            </a:r>
            <a:r>
              <a:rPr lang="en-US" sz="1400" dirty="0">
                <a:solidFill>
                  <a:srgbClr val="0070C0"/>
                </a:solidFill>
              </a:rPr>
              <a:t>=1, so you can omit this command if you want to use Laplace (which I normally do).</a:t>
            </a:r>
          </a:p>
          <a:p>
            <a:r>
              <a:rPr lang="en-US" sz="1400" dirty="0">
                <a:solidFill>
                  <a:srgbClr val="0070C0"/>
                </a:solidFill>
              </a:rPr>
              <a:t>- Note that for GHQ, you can only have one random intercept (aka scalar) random effect (i.e. no random slope, no multiple random effects and no nesting). </a:t>
            </a:r>
          </a:p>
        </p:txBody>
      </p:sp>
      <p:cxnSp>
        <p:nvCxnSpPr>
          <p:cNvPr id="26" name="Straight Arrow Connector 25">
            <a:extLst>
              <a:ext uri="{FF2B5EF4-FFF2-40B4-BE49-F238E27FC236}">
                <a16:creationId xmlns:a16="http://schemas.microsoft.com/office/drawing/2014/main" id="{39BBF2F6-9BEE-4856-B807-3A51F63ACF21}"/>
              </a:ext>
            </a:extLst>
          </p:cNvPr>
          <p:cNvCxnSpPr>
            <a:cxnSpLocks/>
          </p:cNvCxnSpPr>
          <p:nvPr/>
        </p:nvCxnSpPr>
        <p:spPr>
          <a:xfrm>
            <a:off x="2766387" y="5801198"/>
            <a:ext cx="0" cy="691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8D0EEF4-26AD-429E-AFC8-5C5DD38F219C}"/>
              </a:ext>
            </a:extLst>
          </p:cNvPr>
          <p:cNvSpPr txBox="1"/>
          <p:nvPr/>
        </p:nvSpPr>
        <p:spPr>
          <a:xfrm>
            <a:off x="2383373" y="4682281"/>
            <a:ext cx="3357184" cy="1200329"/>
          </a:xfrm>
          <a:prstGeom prst="rect">
            <a:avLst/>
          </a:prstGeom>
          <a:noFill/>
        </p:spPr>
        <p:txBody>
          <a:bodyPr wrap="square" rtlCol="0">
            <a:spAutoFit/>
          </a:bodyPr>
          <a:lstStyle/>
          <a:p>
            <a:r>
              <a:rPr lang="en-US" dirty="0">
                <a:solidFill>
                  <a:srgbClr val="FF0000"/>
                </a:solidFill>
              </a:rPr>
              <a:t>For negative binomial, only the function is different, all the other commands are the same (but no need to specify “family=“)</a:t>
            </a:r>
          </a:p>
        </p:txBody>
      </p:sp>
    </p:spTree>
    <p:extLst>
      <p:ext uri="{BB962C8B-B14F-4D97-AF65-F5344CB8AC3E}">
        <p14:creationId xmlns:p14="http://schemas.microsoft.com/office/powerpoint/2010/main" val="2409533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Fitting a GLMM – 3 different packages for different occasions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3" y="767101"/>
            <a:ext cx="12036834" cy="6074077"/>
          </a:xfrm>
        </p:spPr>
        <p:txBody>
          <a:bodyPr>
            <a:normAutofit/>
          </a:bodyPr>
          <a:lstStyle/>
          <a:p>
            <a:pPr marL="0" indent="0">
              <a:buNone/>
            </a:pPr>
            <a:r>
              <a:rPr lang="en-SG" dirty="0"/>
              <a:t>3) </a:t>
            </a:r>
            <a:r>
              <a:rPr lang="en-SG" sz="2400" dirty="0" err="1">
                <a:latin typeface="Courier New" panose="02070309020205020404" pitchFamily="49" charset="0"/>
                <a:cs typeface="Courier New" panose="02070309020205020404" pitchFamily="49" charset="0"/>
              </a:rPr>
              <a:t>stan_glmer</a:t>
            </a:r>
            <a:r>
              <a:rPr lang="en-SG" sz="2400" dirty="0">
                <a:latin typeface="Courier New" panose="02070309020205020404" pitchFamily="49" charset="0"/>
                <a:cs typeface="Courier New" panose="02070309020205020404" pitchFamily="49" charset="0"/>
              </a:rPr>
              <a:t>()</a:t>
            </a:r>
            <a:r>
              <a:rPr lang="en-SG" b="1" dirty="0"/>
              <a:t> </a:t>
            </a:r>
            <a:r>
              <a:rPr lang="en-SG" dirty="0"/>
              <a:t>from the “</a:t>
            </a:r>
            <a:r>
              <a:rPr lang="en-SG" dirty="0" err="1"/>
              <a:t>rstanarm</a:t>
            </a:r>
            <a:r>
              <a:rPr lang="en-SG" dirty="0"/>
              <a:t>” package—uses MCMC.</a:t>
            </a:r>
          </a:p>
          <a:p>
            <a:pPr marL="0" indent="0">
              <a:buNone/>
            </a:pPr>
            <a:r>
              <a:rPr lang="en-SG" sz="2400" dirty="0"/>
              <a:t>- Pros: powerful—can take multiple explanatory variables and random effects with interactions, nesting, random slopes and intercepts, etc.</a:t>
            </a:r>
          </a:p>
          <a:p>
            <a:pPr marL="0" indent="0">
              <a:buNone/>
            </a:pPr>
            <a:r>
              <a:rPr lang="en-SG" sz="2400" dirty="0"/>
              <a:t>- Cons: no quasi-families, takes a long time, harder to become expert.</a:t>
            </a:r>
          </a:p>
          <a:p>
            <a:pPr marL="0" indent="0">
              <a:buNone/>
            </a:pPr>
            <a:endParaRPr lang="en-SG" dirty="0"/>
          </a:p>
          <a:p>
            <a:pPr marL="0" indent="0">
              <a:buNone/>
            </a:pPr>
            <a:r>
              <a:rPr lang="en-SG" dirty="0"/>
              <a:t>General code (similar to </a:t>
            </a:r>
            <a:r>
              <a:rPr lang="en-SG" sz="2000" dirty="0" err="1">
                <a:latin typeface="Courier New" panose="02070309020205020404" pitchFamily="49" charset="0"/>
                <a:cs typeface="Courier New" panose="02070309020205020404" pitchFamily="49" charset="0"/>
              </a:rPr>
              <a:t>glmer</a:t>
            </a:r>
            <a:r>
              <a:rPr lang="en-SG" sz="2000" dirty="0">
                <a:latin typeface="Courier New" panose="02070309020205020404" pitchFamily="49" charset="0"/>
                <a:cs typeface="Courier New" panose="02070309020205020404" pitchFamily="49" charset="0"/>
              </a:rPr>
              <a:t>()</a:t>
            </a:r>
            <a:r>
              <a:rPr lang="en-SG" dirty="0"/>
              <a:t>):</a:t>
            </a:r>
          </a:p>
          <a:p>
            <a:pPr marL="0" indent="0">
              <a:buNone/>
            </a:pPr>
            <a:r>
              <a:rPr lang="en-SG" sz="2000" dirty="0">
                <a:latin typeface="Courier New" panose="02070309020205020404" pitchFamily="49" charset="0"/>
                <a:cs typeface="Courier New" panose="02070309020205020404" pitchFamily="49" charset="0"/>
              </a:rPr>
              <a:t>require(</a:t>
            </a:r>
            <a:r>
              <a:rPr lang="en-SG" sz="2000" dirty="0" err="1">
                <a:latin typeface="Courier New" panose="02070309020205020404" pitchFamily="49" charset="0"/>
                <a:cs typeface="Courier New" panose="02070309020205020404" pitchFamily="49" charset="0"/>
              </a:rPr>
              <a:t>rstanarm</a:t>
            </a:r>
            <a:r>
              <a:rPr lang="en-SG" sz="2000" dirty="0">
                <a:latin typeface="Courier New" panose="02070309020205020404" pitchFamily="49" charset="0"/>
                <a:cs typeface="Courier New" panose="02070309020205020404" pitchFamily="49" charset="0"/>
              </a:rPr>
              <a:t>)</a:t>
            </a:r>
          </a:p>
          <a:p>
            <a:pPr marL="0" indent="0">
              <a:buNone/>
            </a:pPr>
            <a:r>
              <a:rPr lang="en-SG" sz="2000" dirty="0" err="1">
                <a:latin typeface="Courier New" panose="02070309020205020404" pitchFamily="49" charset="0"/>
                <a:cs typeface="Courier New" panose="02070309020205020404" pitchFamily="49" charset="0"/>
              </a:rPr>
              <a:t>modelObject</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stan_glmer</a:t>
            </a:r>
            <a:r>
              <a:rPr lang="en-SG" sz="2000" dirty="0">
                <a:latin typeface="Courier New" panose="02070309020205020404" pitchFamily="49" charset="0"/>
                <a:cs typeface="Courier New" panose="02070309020205020404" pitchFamily="49" charset="0"/>
              </a:rPr>
              <a:t>(Y~X1*X2+X3/X4+(1|X6/X7)+(X8|X9),family=</a:t>
            </a:r>
            <a:r>
              <a:rPr lang="en-SG" sz="2000" dirty="0" err="1">
                <a:latin typeface="Courier New" panose="02070309020205020404" pitchFamily="49" charset="0"/>
                <a:cs typeface="Courier New" panose="02070309020205020404" pitchFamily="49" charset="0"/>
              </a:rPr>
              <a:t>poisson</a:t>
            </a:r>
            <a:r>
              <a:rPr lang="en-SG" sz="2000" dirty="0">
                <a:latin typeface="Courier New" panose="02070309020205020404" pitchFamily="49" charset="0"/>
                <a:cs typeface="Courier New" panose="02070309020205020404" pitchFamily="49" charset="0"/>
              </a:rPr>
              <a:t>, QR=</a:t>
            </a:r>
            <a:r>
              <a:rPr lang="en-SG" sz="2000" dirty="0" err="1">
                <a:latin typeface="Courier New" panose="02070309020205020404" pitchFamily="49" charset="0"/>
                <a:cs typeface="Courier New" panose="02070309020205020404" pitchFamily="49" charset="0"/>
              </a:rPr>
              <a:t>T,data</a:t>
            </a:r>
            <a:r>
              <a:rPr lang="en-SG" sz="2000" dirty="0">
                <a:latin typeface="Courier New" panose="02070309020205020404" pitchFamily="49" charset="0"/>
                <a:cs typeface="Courier New" panose="02070309020205020404" pitchFamily="49" charset="0"/>
              </a:rPr>
              <a:t>=dataset)</a:t>
            </a:r>
          </a:p>
          <a:p>
            <a:pPr marL="0" indent="0">
              <a:buNone/>
            </a:pPr>
            <a:endParaRPr lang="en-SG" dirty="0"/>
          </a:p>
          <a:p>
            <a:pPr marL="0" indent="0">
              <a:buNone/>
            </a:pPr>
            <a:endParaRPr lang="en-SG" dirty="0"/>
          </a:p>
          <a:p>
            <a:pPr marL="0" indent="0">
              <a:buNone/>
            </a:pPr>
            <a:r>
              <a:rPr lang="en-SG" dirty="0"/>
              <a:t>Separate function for negative binomial error distribution:</a:t>
            </a:r>
          </a:p>
          <a:p>
            <a:pPr marL="0" indent="0">
              <a:buNone/>
            </a:pPr>
            <a:r>
              <a:rPr lang="en-SG" sz="2000" dirty="0" err="1">
                <a:latin typeface="Courier New" panose="02070309020205020404" pitchFamily="49" charset="0"/>
                <a:cs typeface="Courier New" panose="02070309020205020404" pitchFamily="49" charset="0"/>
              </a:rPr>
              <a:t>modelObject</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stan_glmer.nb</a:t>
            </a:r>
            <a:r>
              <a:rPr lang="en-SG" sz="2000" dirty="0">
                <a:latin typeface="Courier New" panose="02070309020205020404" pitchFamily="49" charset="0"/>
                <a:cs typeface="Courier New" panose="02070309020205020404" pitchFamily="49" charset="0"/>
              </a:rPr>
              <a:t>(Y~X1+(X2|X3),data=dataset)</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23</a:t>
            </a:fld>
            <a:endParaRPr lang="en-SG" dirty="0"/>
          </a:p>
        </p:txBody>
      </p:sp>
      <p:sp>
        <p:nvSpPr>
          <p:cNvPr id="7" name="Right Bracket 6">
            <a:extLst>
              <a:ext uri="{FF2B5EF4-FFF2-40B4-BE49-F238E27FC236}">
                <a16:creationId xmlns:a16="http://schemas.microsoft.com/office/drawing/2014/main" id="{5CD7CED7-A1BE-4F44-99C8-A4F6815F4C19}"/>
              </a:ext>
            </a:extLst>
          </p:cNvPr>
          <p:cNvSpPr/>
          <p:nvPr/>
        </p:nvSpPr>
        <p:spPr>
          <a:xfrm rot="5400000">
            <a:off x="4608028" y="3309024"/>
            <a:ext cx="100438" cy="1899505"/>
          </a:xfrm>
          <a:prstGeom prst="righ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2800"/>
          </a:p>
        </p:txBody>
      </p:sp>
      <p:sp>
        <p:nvSpPr>
          <p:cNvPr id="9" name="TextBox 8">
            <a:extLst>
              <a:ext uri="{FF2B5EF4-FFF2-40B4-BE49-F238E27FC236}">
                <a16:creationId xmlns:a16="http://schemas.microsoft.com/office/drawing/2014/main" id="{EF2932F5-FF52-4F76-94F1-44265439AC94}"/>
              </a:ext>
            </a:extLst>
          </p:cNvPr>
          <p:cNvSpPr txBox="1"/>
          <p:nvPr/>
        </p:nvSpPr>
        <p:spPr>
          <a:xfrm>
            <a:off x="8684094" y="4320992"/>
            <a:ext cx="3236873" cy="1323439"/>
          </a:xfrm>
          <a:prstGeom prst="rect">
            <a:avLst/>
          </a:prstGeom>
          <a:noFill/>
        </p:spPr>
        <p:txBody>
          <a:bodyPr wrap="square" rtlCol="0">
            <a:spAutoFit/>
          </a:bodyPr>
          <a:lstStyle/>
          <a:p>
            <a:r>
              <a:rPr lang="en-US" sz="1600" dirty="0">
                <a:solidFill>
                  <a:srgbClr val="FF0000"/>
                </a:solidFill>
              </a:rPr>
              <a:t>Error distribution. Can take </a:t>
            </a:r>
            <a:r>
              <a:rPr lang="en-US" sz="1600" dirty="0" err="1">
                <a:solidFill>
                  <a:srgbClr val="FF0000"/>
                </a:solidFill>
              </a:rPr>
              <a:t>poisson</a:t>
            </a:r>
            <a:r>
              <a:rPr lang="en-US" sz="1600" dirty="0">
                <a:solidFill>
                  <a:srgbClr val="FF0000"/>
                </a:solidFill>
              </a:rPr>
              <a:t>, binomial, Gamma, gaussian, but NOT </a:t>
            </a:r>
            <a:r>
              <a:rPr lang="en-US" sz="1600" dirty="0" err="1">
                <a:solidFill>
                  <a:srgbClr val="FF0000"/>
                </a:solidFill>
              </a:rPr>
              <a:t>quasipoisson</a:t>
            </a:r>
            <a:r>
              <a:rPr lang="en-US" sz="1600" dirty="0">
                <a:solidFill>
                  <a:srgbClr val="FF0000"/>
                </a:solidFill>
              </a:rPr>
              <a:t> and quasibinomial. Similar to </a:t>
            </a:r>
            <a:r>
              <a:rPr lang="en-US" sz="1600" dirty="0" err="1">
                <a:solidFill>
                  <a:srgbClr val="FF0000"/>
                </a:solidFill>
              </a:rPr>
              <a:t>glmer</a:t>
            </a:r>
            <a:r>
              <a:rPr lang="en-US" sz="1600" dirty="0">
                <a:solidFill>
                  <a:srgbClr val="FF0000"/>
                </a:solidFill>
              </a:rPr>
              <a:t>(), negative binomial is run using a different function</a:t>
            </a:r>
            <a:endParaRPr lang="en-US" sz="1600" b="1" dirty="0">
              <a:solidFill>
                <a:srgbClr val="FF0000"/>
              </a:solidFill>
            </a:endParaRPr>
          </a:p>
        </p:txBody>
      </p:sp>
      <p:sp>
        <p:nvSpPr>
          <p:cNvPr id="10" name="TextBox 9">
            <a:extLst>
              <a:ext uri="{FF2B5EF4-FFF2-40B4-BE49-F238E27FC236}">
                <a16:creationId xmlns:a16="http://schemas.microsoft.com/office/drawing/2014/main" id="{10DAD1CE-D7A8-48C8-8ABA-A4247FD7DB2B}"/>
              </a:ext>
            </a:extLst>
          </p:cNvPr>
          <p:cNvSpPr txBox="1"/>
          <p:nvPr/>
        </p:nvSpPr>
        <p:spPr>
          <a:xfrm>
            <a:off x="3737230" y="4249081"/>
            <a:ext cx="1870769" cy="1077218"/>
          </a:xfrm>
          <a:prstGeom prst="rect">
            <a:avLst/>
          </a:prstGeom>
          <a:noFill/>
        </p:spPr>
        <p:txBody>
          <a:bodyPr wrap="square" rtlCol="0">
            <a:spAutoFit/>
          </a:bodyPr>
          <a:lstStyle/>
          <a:p>
            <a:r>
              <a:rPr lang="en-US" sz="1600" dirty="0">
                <a:solidFill>
                  <a:srgbClr val="FF0000"/>
                </a:solidFill>
              </a:rPr>
              <a:t>Fixed effects. Can contain interacting, non-interacting and nested variables</a:t>
            </a:r>
          </a:p>
        </p:txBody>
      </p:sp>
      <p:cxnSp>
        <p:nvCxnSpPr>
          <p:cNvPr id="15" name="Straight Arrow Connector 14">
            <a:extLst>
              <a:ext uri="{FF2B5EF4-FFF2-40B4-BE49-F238E27FC236}">
                <a16:creationId xmlns:a16="http://schemas.microsoft.com/office/drawing/2014/main" id="{05E86608-9AC7-4219-97E5-85D518187067}"/>
              </a:ext>
            </a:extLst>
          </p:cNvPr>
          <p:cNvCxnSpPr>
            <a:cxnSpLocks/>
          </p:cNvCxnSpPr>
          <p:nvPr/>
        </p:nvCxnSpPr>
        <p:spPr>
          <a:xfrm flipH="1">
            <a:off x="3043806" y="3770814"/>
            <a:ext cx="1" cy="2485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7AAFCDB-29FF-454C-9FED-75A4DF2E1A53}"/>
              </a:ext>
            </a:extLst>
          </p:cNvPr>
          <p:cNvSpPr txBox="1"/>
          <p:nvPr/>
        </p:nvSpPr>
        <p:spPr>
          <a:xfrm>
            <a:off x="2804556" y="3498837"/>
            <a:ext cx="2401954" cy="338554"/>
          </a:xfrm>
          <a:prstGeom prst="rect">
            <a:avLst/>
          </a:prstGeom>
          <a:noFill/>
        </p:spPr>
        <p:txBody>
          <a:bodyPr wrap="square" rtlCol="0">
            <a:spAutoFit/>
          </a:bodyPr>
          <a:lstStyle/>
          <a:p>
            <a:r>
              <a:rPr lang="en-US" sz="1600" dirty="0">
                <a:solidFill>
                  <a:srgbClr val="FF0000"/>
                </a:solidFill>
              </a:rPr>
              <a:t>Function to fit the GLMM</a:t>
            </a:r>
          </a:p>
        </p:txBody>
      </p:sp>
      <p:sp>
        <p:nvSpPr>
          <p:cNvPr id="19" name="Right Bracket 18">
            <a:extLst>
              <a:ext uri="{FF2B5EF4-FFF2-40B4-BE49-F238E27FC236}">
                <a16:creationId xmlns:a16="http://schemas.microsoft.com/office/drawing/2014/main" id="{15E7DB7F-4E8A-4819-A8AE-0603C401F2BC}"/>
              </a:ext>
            </a:extLst>
          </p:cNvPr>
          <p:cNvSpPr/>
          <p:nvPr/>
        </p:nvSpPr>
        <p:spPr>
          <a:xfrm rot="16200000" flipH="1">
            <a:off x="7061880" y="3054093"/>
            <a:ext cx="100436" cy="2415644"/>
          </a:xfrm>
          <a:prstGeom prst="righ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2800"/>
          </a:p>
        </p:txBody>
      </p:sp>
      <p:sp>
        <p:nvSpPr>
          <p:cNvPr id="20" name="TextBox 19">
            <a:extLst>
              <a:ext uri="{FF2B5EF4-FFF2-40B4-BE49-F238E27FC236}">
                <a16:creationId xmlns:a16="http://schemas.microsoft.com/office/drawing/2014/main" id="{74974769-D11B-41BE-8E50-FC1E6C5CEB09}"/>
              </a:ext>
            </a:extLst>
          </p:cNvPr>
          <p:cNvSpPr txBox="1"/>
          <p:nvPr/>
        </p:nvSpPr>
        <p:spPr>
          <a:xfrm>
            <a:off x="5768917" y="4258776"/>
            <a:ext cx="3035696" cy="1077218"/>
          </a:xfrm>
          <a:prstGeom prst="rect">
            <a:avLst/>
          </a:prstGeom>
          <a:noFill/>
        </p:spPr>
        <p:txBody>
          <a:bodyPr wrap="square" rtlCol="0">
            <a:spAutoFit/>
          </a:bodyPr>
          <a:lstStyle/>
          <a:p>
            <a:r>
              <a:rPr lang="en-US" sz="1600" dirty="0">
                <a:solidFill>
                  <a:srgbClr val="FF0000"/>
                </a:solidFill>
              </a:rPr>
              <a:t>Random effects. Can contain random slope and intercept, nested variables and multiple independent random effects</a:t>
            </a:r>
          </a:p>
        </p:txBody>
      </p:sp>
      <p:cxnSp>
        <p:nvCxnSpPr>
          <p:cNvPr id="21" name="Straight Arrow Connector 20">
            <a:extLst>
              <a:ext uri="{FF2B5EF4-FFF2-40B4-BE49-F238E27FC236}">
                <a16:creationId xmlns:a16="http://schemas.microsoft.com/office/drawing/2014/main" id="{66D3C2AE-08FF-44BD-91AD-B97B542F2E00}"/>
              </a:ext>
            </a:extLst>
          </p:cNvPr>
          <p:cNvCxnSpPr>
            <a:cxnSpLocks/>
          </p:cNvCxnSpPr>
          <p:nvPr/>
        </p:nvCxnSpPr>
        <p:spPr>
          <a:xfrm flipV="1">
            <a:off x="9730471" y="4221567"/>
            <a:ext cx="0" cy="1937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2DE5B41-994B-4ABD-8E27-5C3DA626FAAB}"/>
              </a:ext>
            </a:extLst>
          </p:cNvPr>
          <p:cNvCxnSpPr>
            <a:cxnSpLocks/>
          </p:cNvCxnSpPr>
          <p:nvPr/>
        </p:nvCxnSpPr>
        <p:spPr>
          <a:xfrm flipV="1">
            <a:off x="536509" y="4444927"/>
            <a:ext cx="0" cy="212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245C989-8074-4EF9-A7F2-042C0D48BE36}"/>
              </a:ext>
            </a:extLst>
          </p:cNvPr>
          <p:cNvSpPr txBox="1"/>
          <p:nvPr/>
        </p:nvSpPr>
        <p:spPr>
          <a:xfrm>
            <a:off x="68132" y="4570059"/>
            <a:ext cx="3582518" cy="1077218"/>
          </a:xfrm>
          <a:prstGeom prst="rect">
            <a:avLst/>
          </a:prstGeom>
          <a:noFill/>
        </p:spPr>
        <p:txBody>
          <a:bodyPr wrap="square" rtlCol="0">
            <a:spAutoFit/>
          </a:bodyPr>
          <a:lstStyle/>
          <a:p>
            <a:r>
              <a:rPr lang="en-US" sz="1600" dirty="0">
                <a:solidFill>
                  <a:srgbClr val="FF0000"/>
                </a:solidFill>
              </a:rPr>
              <a:t>“QR” defaults to F. You can choose to set to T if you have more than 1 explanatory variable. Does not change results; just improves the computation</a:t>
            </a:r>
          </a:p>
        </p:txBody>
      </p:sp>
      <p:sp>
        <p:nvSpPr>
          <p:cNvPr id="22" name="TextBox 21">
            <a:extLst>
              <a:ext uri="{FF2B5EF4-FFF2-40B4-BE49-F238E27FC236}">
                <a16:creationId xmlns:a16="http://schemas.microsoft.com/office/drawing/2014/main" id="{DE8D4AFE-0ED4-4C4B-A1AD-D1BE8272B67C}"/>
              </a:ext>
            </a:extLst>
          </p:cNvPr>
          <p:cNvSpPr txBox="1"/>
          <p:nvPr/>
        </p:nvSpPr>
        <p:spPr>
          <a:xfrm>
            <a:off x="5307215" y="2496356"/>
            <a:ext cx="6649451" cy="1365365"/>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sz="1400" dirty="0" err="1">
                <a:solidFill>
                  <a:schemeClr val="accent1"/>
                </a:solidFill>
              </a:rPr>
              <a:t>MCMCglmm</a:t>
            </a:r>
            <a:r>
              <a:rPr lang="en-SG" sz="1400" dirty="0">
                <a:solidFill>
                  <a:schemeClr val="accent1"/>
                </a:solidFill>
              </a:rPr>
              <a:t> used to be the default package/function for doing GLMMs using Bayesian estimation. However, its documentation is notoriously poor and you MUST define priors (something to do with Bayesian stats which I will briefly cover, this is complicated to learn). </a:t>
            </a:r>
          </a:p>
          <a:p>
            <a:r>
              <a:rPr lang="en-SG" sz="1400" dirty="0">
                <a:solidFill>
                  <a:schemeClr val="accent1"/>
                </a:solidFill>
              </a:rPr>
              <a:t>With </a:t>
            </a:r>
            <a:r>
              <a:rPr lang="en-SG" sz="1400" dirty="0" err="1">
                <a:solidFill>
                  <a:schemeClr val="accent1"/>
                </a:solidFill>
              </a:rPr>
              <a:t>stan_glmer</a:t>
            </a:r>
            <a:r>
              <a:rPr lang="en-SG" sz="1400" dirty="0">
                <a:solidFill>
                  <a:schemeClr val="accent1"/>
                </a:solidFill>
              </a:rPr>
              <a:t>(), the </a:t>
            </a:r>
            <a:r>
              <a:rPr lang="en-SG" sz="1400" dirty="0" err="1">
                <a:solidFill>
                  <a:schemeClr val="accent1"/>
                </a:solidFill>
              </a:rPr>
              <a:t>rstanarm</a:t>
            </a:r>
            <a:r>
              <a:rPr lang="en-SG" sz="1400" dirty="0">
                <a:solidFill>
                  <a:schemeClr val="accent1"/>
                </a:solidFill>
              </a:rPr>
              <a:t> package uses default priors for the error distribution you specify. In an ideal world, you should learn how to define your own priors (I will not teach this) but it is still OK to use the defaults for a start.</a:t>
            </a:r>
            <a:endParaRPr lang="en-SG" sz="1400" b="1" dirty="0">
              <a:solidFill>
                <a:srgbClr val="FF0000"/>
              </a:solidFill>
            </a:endParaRPr>
          </a:p>
        </p:txBody>
      </p:sp>
      <p:sp>
        <p:nvSpPr>
          <p:cNvPr id="27" name="TextBox 26">
            <a:extLst>
              <a:ext uri="{FF2B5EF4-FFF2-40B4-BE49-F238E27FC236}">
                <a16:creationId xmlns:a16="http://schemas.microsoft.com/office/drawing/2014/main" id="{8B7624E4-44C9-4CE2-8954-A6712FBE115B}"/>
              </a:ext>
            </a:extLst>
          </p:cNvPr>
          <p:cNvSpPr txBox="1"/>
          <p:nvPr/>
        </p:nvSpPr>
        <p:spPr>
          <a:xfrm>
            <a:off x="8386679" y="6128074"/>
            <a:ext cx="2394216" cy="584775"/>
          </a:xfrm>
          <a:prstGeom prst="rect">
            <a:avLst/>
          </a:prstGeom>
          <a:noFill/>
        </p:spPr>
        <p:txBody>
          <a:bodyPr wrap="square" rtlCol="0">
            <a:spAutoFit/>
          </a:bodyPr>
          <a:lstStyle/>
          <a:p>
            <a:r>
              <a:rPr lang="en-US" sz="1600" dirty="0">
                <a:solidFill>
                  <a:srgbClr val="FF0000"/>
                </a:solidFill>
              </a:rPr>
              <a:t>No need to specify error distribution here</a:t>
            </a:r>
            <a:endParaRPr lang="en-US" sz="1600" b="1" dirty="0">
              <a:solidFill>
                <a:srgbClr val="FF0000"/>
              </a:solidFill>
            </a:endParaRPr>
          </a:p>
        </p:txBody>
      </p:sp>
      <p:cxnSp>
        <p:nvCxnSpPr>
          <p:cNvPr id="28" name="Straight Arrow Connector 27">
            <a:extLst>
              <a:ext uri="{FF2B5EF4-FFF2-40B4-BE49-F238E27FC236}">
                <a16:creationId xmlns:a16="http://schemas.microsoft.com/office/drawing/2014/main" id="{8A269CFA-020C-4A75-AB4B-E1A844268533}"/>
              </a:ext>
            </a:extLst>
          </p:cNvPr>
          <p:cNvCxnSpPr>
            <a:cxnSpLocks/>
          </p:cNvCxnSpPr>
          <p:nvPr/>
        </p:nvCxnSpPr>
        <p:spPr>
          <a:xfrm flipH="1">
            <a:off x="8034617" y="6296113"/>
            <a:ext cx="41850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29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When to use what?: </a:t>
            </a:r>
            <a:r>
              <a:rPr lang="en-SG" dirty="0" err="1"/>
              <a:t>Bolker’s</a:t>
            </a:r>
            <a:r>
              <a:rPr lang="en-SG" dirty="0"/>
              <a:t> decision tree</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2" y="767101"/>
            <a:ext cx="5481097" cy="6074077"/>
          </a:xfrm>
        </p:spPr>
        <p:txBody>
          <a:bodyPr>
            <a:normAutofit/>
          </a:bodyPr>
          <a:lstStyle/>
          <a:p>
            <a:pPr marL="0" indent="0">
              <a:buNone/>
            </a:pPr>
            <a:r>
              <a:rPr lang="en-SG" dirty="0"/>
              <a:t>3 main decision points…</a:t>
            </a:r>
          </a:p>
          <a:p>
            <a:pPr marL="0" indent="0">
              <a:buNone/>
            </a:pPr>
            <a:endParaRPr lang="en-SG" dirty="0"/>
          </a:p>
          <a:p>
            <a:pPr marL="0" indent="0">
              <a:buNone/>
            </a:pPr>
            <a:r>
              <a:rPr lang="en-SG" b="1" dirty="0"/>
              <a:t>A</a:t>
            </a:r>
            <a:r>
              <a:rPr lang="en-SG" dirty="0"/>
              <a:t>: If you have: (</a:t>
            </a:r>
            <a:r>
              <a:rPr lang="en-SG" dirty="0" err="1"/>
              <a:t>i</a:t>
            </a:r>
            <a:r>
              <a:rPr lang="en-SG" dirty="0"/>
              <a:t>) Poisson where mean &lt; 5; (ii) proportion where the number of successes or failures &lt; 5; or (iii) binary data, do not use PQL. </a:t>
            </a:r>
          </a:p>
          <a:p>
            <a:pPr marL="0" indent="0">
              <a:buNone/>
            </a:pPr>
            <a:endParaRPr lang="en-SG" dirty="0"/>
          </a:p>
          <a:p>
            <a:pPr marL="0" indent="0">
              <a:buNone/>
            </a:pPr>
            <a:r>
              <a:rPr lang="en-SG" b="1" dirty="0"/>
              <a:t>B</a:t>
            </a:r>
            <a:r>
              <a:rPr lang="en-SG" dirty="0"/>
              <a:t>: If you have &gt; 3 random effects, use MCMC. </a:t>
            </a:r>
          </a:p>
          <a:p>
            <a:pPr marL="0" indent="0">
              <a:buNone/>
            </a:pPr>
            <a:endParaRPr lang="en-SG" dirty="0"/>
          </a:p>
          <a:p>
            <a:pPr marL="0" indent="0">
              <a:buNone/>
            </a:pPr>
            <a:r>
              <a:rPr lang="en-SG" b="1" dirty="0"/>
              <a:t>C</a:t>
            </a:r>
            <a:r>
              <a:rPr lang="en-SG" dirty="0"/>
              <a:t>: When using Laplace/GHQ, if you have overdispersion, use Quasi-AIC.</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24</a:t>
            </a:fld>
            <a:endParaRPr lang="en-SG" dirty="0"/>
          </a:p>
        </p:txBody>
      </p:sp>
      <p:pic>
        <p:nvPicPr>
          <p:cNvPr id="7" name="Picture 2">
            <a:extLst>
              <a:ext uri="{FF2B5EF4-FFF2-40B4-BE49-F238E27FC236}">
                <a16:creationId xmlns:a16="http://schemas.microsoft.com/office/drawing/2014/main" id="{24A2C4EA-A09D-4C8A-8A5A-B8C7B5DDA5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82" t="1686" r="9678" b="7628"/>
          <a:stretch/>
        </p:blipFill>
        <p:spPr bwMode="auto">
          <a:xfrm>
            <a:off x="5570219" y="767101"/>
            <a:ext cx="6317343" cy="5983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a:extLst>
              <a:ext uri="{FF2B5EF4-FFF2-40B4-BE49-F238E27FC236}">
                <a16:creationId xmlns:a16="http://schemas.microsoft.com/office/drawing/2014/main" id="{E49378C3-C604-4AF0-95AE-1154A6834CD4}"/>
              </a:ext>
            </a:extLst>
          </p:cNvPr>
          <p:cNvSpPr txBox="1"/>
          <p:nvPr/>
        </p:nvSpPr>
        <p:spPr>
          <a:xfrm>
            <a:off x="5558679" y="6188055"/>
            <a:ext cx="3604483" cy="553998"/>
          </a:xfrm>
          <a:prstGeom prst="rect">
            <a:avLst/>
          </a:prstGeom>
          <a:noFill/>
        </p:spPr>
        <p:txBody>
          <a:bodyPr wrap="square">
            <a:spAutoFit/>
          </a:bodyPr>
          <a:lstStyle/>
          <a:p>
            <a:r>
              <a:rPr lang="en-SG" sz="1000"/>
              <a:t>Source: </a:t>
            </a:r>
            <a:r>
              <a:rPr lang="en-SG" sz="1000" dirty="0" err="1"/>
              <a:t>Bolker</a:t>
            </a:r>
            <a:r>
              <a:rPr lang="en-SG" sz="1000" dirty="0"/>
              <a:t> et al. (2009). Generalized Linear Mixed Models: a practical guide for ecology and evolution. Trends in Ecology and Evolution 24(3):127-135.</a:t>
            </a:r>
          </a:p>
        </p:txBody>
      </p:sp>
      <p:sp>
        <p:nvSpPr>
          <p:cNvPr id="9" name="TextBox 8">
            <a:extLst>
              <a:ext uri="{FF2B5EF4-FFF2-40B4-BE49-F238E27FC236}">
                <a16:creationId xmlns:a16="http://schemas.microsoft.com/office/drawing/2014/main" id="{F3D9348F-EEEF-4C8E-9026-60E281726690}"/>
              </a:ext>
            </a:extLst>
          </p:cNvPr>
          <p:cNvSpPr txBox="1"/>
          <p:nvPr/>
        </p:nvSpPr>
        <p:spPr>
          <a:xfrm>
            <a:off x="8481616" y="2439530"/>
            <a:ext cx="384950" cy="466732"/>
          </a:xfrm>
          <a:prstGeom prst="rect">
            <a:avLst/>
          </a:prstGeom>
          <a:noFill/>
          <a:ln>
            <a:solidFill>
              <a:schemeClr val="accent1"/>
            </a:solidFill>
          </a:ln>
        </p:spPr>
        <p:txBody>
          <a:bodyPr wrap="square" lIns="36000" tIns="36000" rIns="36000" bIns="36000" rtlCol="0">
            <a:spAutoFit/>
          </a:bodyPr>
          <a:lstStyle/>
          <a:p>
            <a:pPr algn="ctr"/>
            <a:r>
              <a:rPr lang="en-US" sz="2800" b="1" dirty="0">
                <a:solidFill>
                  <a:schemeClr val="accent5">
                    <a:lumMod val="50000"/>
                  </a:schemeClr>
                </a:solidFill>
              </a:rPr>
              <a:t>A</a:t>
            </a:r>
          </a:p>
        </p:txBody>
      </p:sp>
      <p:sp>
        <p:nvSpPr>
          <p:cNvPr id="10" name="TextBox 9">
            <a:extLst>
              <a:ext uri="{FF2B5EF4-FFF2-40B4-BE49-F238E27FC236}">
                <a16:creationId xmlns:a16="http://schemas.microsoft.com/office/drawing/2014/main" id="{FBF7231B-69BF-44DE-9973-66F2BA01CE5F}"/>
              </a:ext>
            </a:extLst>
          </p:cNvPr>
          <p:cNvSpPr txBox="1"/>
          <p:nvPr/>
        </p:nvSpPr>
        <p:spPr>
          <a:xfrm>
            <a:off x="9619536" y="3429000"/>
            <a:ext cx="384950" cy="466732"/>
          </a:xfrm>
          <a:prstGeom prst="rect">
            <a:avLst/>
          </a:prstGeom>
          <a:noFill/>
          <a:ln>
            <a:solidFill>
              <a:schemeClr val="accent1"/>
            </a:solidFill>
          </a:ln>
        </p:spPr>
        <p:txBody>
          <a:bodyPr wrap="square" lIns="36000" tIns="36000" rIns="36000" bIns="36000" rtlCol="0">
            <a:spAutoFit/>
          </a:bodyPr>
          <a:lstStyle/>
          <a:p>
            <a:pPr algn="ctr"/>
            <a:r>
              <a:rPr lang="en-US" sz="2800" b="1" dirty="0">
                <a:solidFill>
                  <a:schemeClr val="accent5">
                    <a:lumMod val="50000"/>
                  </a:schemeClr>
                </a:solidFill>
              </a:rPr>
              <a:t>B</a:t>
            </a:r>
          </a:p>
        </p:txBody>
      </p:sp>
      <p:sp>
        <p:nvSpPr>
          <p:cNvPr id="11" name="TextBox 10">
            <a:extLst>
              <a:ext uri="{FF2B5EF4-FFF2-40B4-BE49-F238E27FC236}">
                <a16:creationId xmlns:a16="http://schemas.microsoft.com/office/drawing/2014/main" id="{3D6A33EB-7D10-4F23-8B4D-DEC4A1ADFD83}"/>
              </a:ext>
            </a:extLst>
          </p:cNvPr>
          <p:cNvSpPr txBox="1"/>
          <p:nvPr/>
        </p:nvSpPr>
        <p:spPr>
          <a:xfrm>
            <a:off x="10117376" y="5118914"/>
            <a:ext cx="384950" cy="466732"/>
          </a:xfrm>
          <a:prstGeom prst="rect">
            <a:avLst/>
          </a:prstGeom>
          <a:noFill/>
          <a:ln>
            <a:solidFill>
              <a:schemeClr val="accent1"/>
            </a:solidFill>
          </a:ln>
        </p:spPr>
        <p:txBody>
          <a:bodyPr wrap="square" lIns="36000" tIns="36000" rIns="36000" bIns="36000" rtlCol="0">
            <a:spAutoFit/>
          </a:bodyPr>
          <a:lstStyle/>
          <a:p>
            <a:pPr algn="ctr"/>
            <a:r>
              <a:rPr lang="en-US" sz="2800" b="1" dirty="0">
                <a:solidFill>
                  <a:schemeClr val="accent5">
                    <a:lumMod val="50000"/>
                  </a:schemeClr>
                </a:solidFill>
              </a:rPr>
              <a:t>C</a:t>
            </a:r>
          </a:p>
        </p:txBody>
      </p:sp>
      <p:cxnSp>
        <p:nvCxnSpPr>
          <p:cNvPr id="4" name="Straight Arrow Connector 3">
            <a:extLst>
              <a:ext uri="{FF2B5EF4-FFF2-40B4-BE49-F238E27FC236}">
                <a16:creationId xmlns:a16="http://schemas.microsoft.com/office/drawing/2014/main" id="{EACD2404-8F3D-6721-7E37-D600B37E7DA5}"/>
              </a:ext>
            </a:extLst>
          </p:cNvPr>
          <p:cNvCxnSpPr>
            <a:cxnSpLocks/>
          </p:cNvCxnSpPr>
          <p:nvPr/>
        </p:nvCxnSpPr>
        <p:spPr>
          <a:xfrm flipV="1">
            <a:off x="7004453" y="4535701"/>
            <a:ext cx="511920" cy="5597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7044BC0-BFFB-58A4-2FE7-EFA572CB052E}"/>
              </a:ext>
            </a:extLst>
          </p:cNvPr>
          <p:cNvSpPr txBox="1"/>
          <p:nvPr/>
        </p:nvSpPr>
        <p:spPr>
          <a:xfrm>
            <a:off x="5989319" y="4937915"/>
            <a:ext cx="2401954" cy="338554"/>
          </a:xfrm>
          <a:prstGeom prst="rect">
            <a:avLst/>
          </a:prstGeom>
          <a:noFill/>
        </p:spPr>
        <p:txBody>
          <a:bodyPr wrap="square" rtlCol="0">
            <a:spAutoFit/>
          </a:bodyPr>
          <a:lstStyle/>
          <a:p>
            <a:r>
              <a:rPr lang="en-US" sz="1600" dirty="0" err="1">
                <a:solidFill>
                  <a:srgbClr val="FF0000"/>
                </a:solidFill>
              </a:rPr>
              <a:t>glmmPQL</a:t>
            </a:r>
            <a:r>
              <a:rPr lang="en-US" sz="1600" dirty="0">
                <a:solidFill>
                  <a:srgbClr val="FF0000"/>
                </a:solidFill>
              </a:rPr>
              <a:t>()</a:t>
            </a:r>
          </a:p>
        </p:txBody>
      </p:sp>
      <p:cxnSp>
        <p:nvCxnSpPr>
          <p:cNvPr id="13" name="Straight Arrow Connector 12">
            <a:extLst>
              <a:ext uri="{FF2B5EF4-FFF2-40B4-BE49-F238E27FC236}">
                <a16:creationId xmlns:a16="http://schemas.microsoft.com/office/drawing/2014/main" id="{1574E754-18B0-49CF-6B69-9FBF8271E627}"/>
              </a:ext>
            </a:extLst>
          </p:cNvPr>
          <p:cNvCxnSpPr>
            <a:cxnSpLocks/>
          </p:cNvCxnSpPr>
          <p:nvPr/>
        </p:nvCxnSpPr>
        <p:spPr>
          <a:xfrm flipV="1">
            <a:off x="7015993" y="4535701"/>
            <a:ext cx="1569207" cy="5832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ACB9C2-46EB-1B06-3FA0-99D4A7FC85DD}"/>
              </a:ext>
            </a:extLst>
          </p:cNvPr>
          <p:cNvSpPr txBox="1"/>
          <p:nvPr/>
        </p:nvSpPr>
        <p:spPr>
          <a:xfrm>
            <a:off x="7962185" y="5174011"/>
            <a:ext cx="2401954" cy="338554"/>
          </a:xfrm>
          <a:prstGeom prst="rect">
            <a:avLst/>
          </a:prstGeom>
          <a:noFill/>
        </p:spPr>
        <p:txBody>
          <a:bodyPr wrap="square" rtlCol="0">
            <a:spAutoFit/>
          </a:bodyPr>
          <a:lstStyle/>
          <a:p>
            <a:r>
              <a:rPr lang="en-US" sz="1600" dirty="0" err="1">
                <a:solidFill>
                  <a:srgbClr val="FF0000"/>
                </a:solidFill>
              </a:rPr>
              <a:t>glmer</a:t>
            </a:r>
            <a:r>
              <a:rPr lang="en-US" sz="1600" dirty="0">
                <a:solidFill>
                  <a:srgbClr val="FF0000"/>
                </a:solidFill>
              </a:rPr>
              <a:t>()</a:t>
            </a:r>
          </a:p>
        </p:txBody>
      </p:sp>
      <p:cxnSp>
        <p:nvCxnSpPr>
          <p:cNvPr id="19" name="Straight Arrow Connector 18">
            <a:extLst>
              <a:ext uri="{FF2B5EF4-FFF2-40B4-BE49-F238E27FC236}">
                <a16:creationId xmlns:a16="http://schemas.microsoft.com/office/drawing/2014/main" id="{EC5BB87C-16A0-0120-928C-5031EFC6CC07}"/>
              </a:ext>
            </a:extLst>
          </p:cNvPr>
          <p:cNvCxnSpPr>
            <a:cxnSpLocks/>
          </p:cNvCxnSpPr>
          <p:nvPr/>
        </p:nvCxnSpPr>
        <p:spPr>
          <a:xfrm flipV="1">
            <a:off x="8668622" y="4575796"/>
            <a:ext cx="1054498" cy="7179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A5F7A9-D500-2F31-D2D7-502B9BC6597F}"/>
              </a:ext>
            </a:extLst>
          </p:cNvPr>
          <p:cNvSpPr txBox="1"/>
          <p:nvPr/>
        </p:nvSpPr>
        <p:spPr>
          <a:xfrm>
            <a:off x="9619423" y="2919691"/>
            <a:ext cx="2401954" cy="338554"/>
          </a:xfrm>
          <a:prstGeom prst="rect">
            <a:avLst/>
          </a:prstGeom>
          <a:noFill/>
        </p:spPr>
        <p:txBody>
          <a:bodyPr wrap="square" rtlCol="0">
            <a:spAutoFit/>
          </a:bodyPr>
          <a:lstStyle/>
          <a:p>
            <a:pPr algn="r"/>
            <a:r>
              <a:rPr lang="en-US" sz="1600" dirty="0" err="1">
                <a:solidFill>
                  <a:srgbClr val="FF0000"/>
                </a:solidFill>
              </a:rPr>
              <a:t>stan_glmer</a:t>
            </a:r>
            <a:r>
              <a:rPr lang="en-US" sz="1600" dirty="0">
                <a:solidFill>
                  <a:srgbClr val="FF0000"/>
                </a:solidFill>
              </a:rPr>
              <a:t>()</a:t>
            </a:r>
          </a:p>
        </p:txBody>
      </p:sp>
      <p:cxnSp>
        <p:nvCxnSpPr>
          <p:cNvPr id="24" name="Straight Arrow Connector 23">
            <a:extLst>
              <a:ext uri="{FF2B5EF4-FFF2-40B4-BE49-F238E27FC236}">
                <a16:creationId xmlns:a16="http://schemas.microsoft.com/office/drawing/2014/main" id="{056374CF-E3CB-0E54-B43F-2B3702DCB547}"/>
              </a:ext>
            </a:extLst>
          </p:cNvPr>
          <p:cNvCxnSpPr>
            <a:cxnSpLocks/>
          </p:cNvCxnSpPr>
          <p:nvPr/>
        </p:nvCxnSpPr>
        <p:spPr>
          <a:xfrm>
            <a:off x="11664751" y="3223352"/>
            <a:ext cx="0" cy="11860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AA02C9E-3329-87EA-4D6D-CA9ECA780CED}"/>
              </a:ext>
            </a:extLst>
          </p:cNvPr>
          <p:cNvSpPr txBox="1"/>
          <p:nvPr/>
        </p:nvSpPr>
        <p:spPr>
          <a:xfrm>
            <a:off x="5611679" y="3349997"/>
            <a:ext cx="2401954" cy="338554"/>
          </a:xfrm>
          <a:prstGeom prst="rect">
            <a:avLst/>
          </a:prstGeom>
          <a:noFill/>
        </p:spPr>
        <p:txBody>
          <a:bodyPr wrap="square" rtlCol="0">
            <a:spAutoFit/>
          </a:bodyPr>
          <a:lstStyle/>
          <a:p>
            <a:r>
              <a:rPr lang="en-US" sz="1600" dirty="0" err="1">
                <a:solidFill>
                  <a:srgbClr val="FF0000"/>
                </a:solidFill>
              </a:rPr>
              <a:t>lme</a:t>
            </a:r>
            <a:r>
              <a:rPr lang="en-US" sz="1600" dirty="0">
                <a:solidFill>
                  <a:srgbClr val="FF0000"/>
                </a:solidFill>
              </a:rPr>
              <a:t>()</a:t>
            </a:r>
          </a:p>
        </p:txBody>
      </p:sp>
      <p:sp>
        <p:nvSpPr>
          <p:cNvPr id="27" name="TextBox 26">
            <a:extLst>
              <a:ext uri="{FF2B5EF4-FFF2-40B4-BE49-F238E27FC236}">
                <a16:creationId xmlns:a16="http://schemas.microsoft.com/office/drawing/2014/main" id="{495FCF01-088D-0A9A-79A9-97920683DD99}"/>
              </a:ext>
            </a:extLst>
          </p:cNvPr>
          <p:cNvSpPr txBox="1"/>
          <p:nvPr/>
        </p:nvSpPr>
        <p:spPr>
          <a:xfrm>
            <a:off x="6215531" y="3460604"/>
            <a:ext cx="2401954" cy="338554"/>
          </a:xfrm>
          <a:prstGeom prst="rect">
            <a:avLst/>
          </a:prstGeom>
          <a:noFill/>
        </p:spPr>
        <p:txBody>
          <a:bodyPr wrap="square" rtlCol="0">
            <a:spAutoFit/>
          </a:bodyPr>
          <a:lstStyle/>
          <a:p>
            <a:r>
              <a:rPr lang="en-US" sz="1600" dirty="0" err="1">
                <a:solidFill>
                  <a:srgbClr val="FF0000"/>
                </a:solidFill>
              </a:rPr>
              <a:t>lm</a:t>
            </a:r>
            <a:r>
              <a:rPr lang="en-US" sz="1600" dirty="0">
                <a:solidFill>
                  <a:srgbClr val="FF0000"/>
                </a:solidFill>
              </a:rPr>
              <a:t>()</a:t>
            </a:r>
          </a:p>
        </p:txBody>
      </p:sp>
      <p:cxnSp>
        <p:nvCxnSpPr>
          <p:cNvPr id="28" name="Straight Arrow Connector 27">
            <a:extLst>
              <a:ext uri="{FF2B5EF4-FFF2-40B4-BE49-F238E27FC236}">
                <a16:creationId xmlns:a16="http://schemas.microsoft.com/office/drawing/2014/main" id="{5C4E2542-74E9-09E2-607F-972A9B6938AC}"/>
              </a:ext>
            </a:extLst>
          </p:cNvPr>
          <p:cNvCxnSpPr>
            <a:cxnSpLocks/>
          </p:cNvCxnSpPr>
          <p:nvPr/>
        </p:nvCxnSpPr>
        <p:spPr>
          <a:xfrm flipV="1">
            <a:off x="5926044" y="2947854"/>
            <a:ext cx="0" cy="5103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4F2D558-4309-F0DC-8B2E-B5E0C6E32C00}"/>
              </a:ext>
            </a:extLst>
          </p:cNvPr>
          <p:cNvCxnSpPr>
            <a:cxnSpLocks/>
          </p:cNvCxnSpPr>
          <p:nvPr/>
        </p:nvCxnSpPr>
        <p:spPr>
          <a:xfrm flipV="1">
            <a:off x="6543040" y="3046339"/>
            <a:ext cx="323180" cy="4729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31C6AB3-9056-0C5E-61F3-A4448D8BA5C5}"/>
              </a:ext>
            </a:extLst>
          </p:cNvPr>
          <p:cNvCxnSpPr>
            <a:cxnSpLocks/>
          </p:cNvCxnSpPr>
          <p:nvPr/>
        </p:nvCxnSpPr>
        <p:spPr>
          <a:xfrm flipH="1" flipV="1">
            <a:off x="7843520" y="4724400"/>
            <a:ext cx="547753" cy="5520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1672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When to use what?: My personal procedure</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2" y="767101"/>
            <a:ext cx="12036833" cy="6074077"/>
          </a:xfrm>
        </p:spPr>
        <p:txBody>
          <a:bodyPr>
            <a:normAutofit fontScale="92500" lnSpcReduction="10000"/>
          </a:bodyPr>
          <a:lstStyle/>
          <a:p>
            <a:pPr marL="0" indent="0" defTabSz="531813">
              <a:buNone/>
            </a:pPr>
            <a:r>
              <a:rPr lang="en-SG" dirty="0"/>
              <a:t>1) Start with using </a:t>
            </a:r>
            <a:r>
              <a:rPr lang="en-SG" sz="2000" dirty="0" err="1">
                <a:latin typeface="Courier New" panose="02070309020205020404" pitchFamily="49" charset="0"/>
                <a:cs typeface="Courier New" panose="02070309020205020404" pitchFamily="49" charset="0"/>
              </a:rPr>
              <a:t>glmer</a:t>
            </a:r>
            <a:r>
              <a:rPr lang="en-SG" sz="2000" dirty="0">
                <a:latin typeface="Courier New" panose="02070309020205020404" pitchFamily="49" charset="0"/>
                <a:cs typeface="Courier New" panose="02070309020205020404" pitchFamily="49" charset="0"/>
              </a:rPr>
              <a:t>()</a:t>
            </a:r>
            <a:r>
              <a:rPr lang="en-SG" dirty="0"/>
              <a:t>. </a:t>
            </a:r>
          </a:p>
          <a:p>
            <a:pPr marL="0" indent="0" defTabSz="531813">
              <a:buNone/>
            </a:pPr>
            <a:r>
              <a:rPr lang="en-SG" dirty="0"/>
              <a:t>2) Check for overdispersion. If there is overdispersion: </a:t>
            </a:r>
          </a:p>
          <a:p>
            <a:pPr marL="0" indent="0" defTabSz="531813">
              <a:buNone/>
            </a:pPr>
            <a:r>
              <a:rPr lang="en-SG" dirty="0"/>
              <a:t>	For Gamma data: it is OK.</a:t>
            </a:r>
          </a:p>
          <a:p>
            <a:pPr marL="0" indent="0" defTabSz="531813">
              <a:buNone/>
            </a:pPr>
            <a:r>
              <a:rPr lang="en-SG" dirty="0"/>
              <a:t>	For Poisson data: switch to </a:t>
            </a:r>
            <a:r>
              <a:rPr lang="en-SG" sz="2000" dirty="0" err="1">
                <a:latin typeface="Courier New" panose="02070309020205020404" pitchFamily="49" charset="0"/>
                <a:cs typeface="Courier New" panose="02070309020205020404" pitchFamily="49" charset="0"/>
              </a:rPr>
              <a:t>glmer.nb</a:t>
            </a:r>
            <a:r>
              <a:rPr lang="en-SG" sz="2000" dirty="0">
                <a:latin typeface="Courier New" panose="02070309020205020404" pitchFamily="49" charset="0"/>
                <a:cs typeface="Courier New" panose="02070309020205020404" pitchFamily="49" charset="0"/>
              </a:rPr>
              <a:t>() </a:t>
            </a:r>
            <a:r>
              <a:rPr lang="en-SG" dirty="0"/>
              <a:t>or </a:t>
            </a:r>
            <a:r>
              <a:rPr lang="en-SG" sz="2000" dirty="0" err="1">
                <a:latin typeface="Courier New" panose="02070309020205020404" pitchFamily="49" charset="0"/>
                <a:cs typeface="Courier New" panose="02070309020205020404" pitchFamily="49" charset="0"/>
              </a:rPr>
              <a:t>glmmPQL</a:t>
            </a:r>
            <a:r>
              <a:rPr lang="en-SG" sz="2000" dirty="0">
                <a:latin typeface="Courier New" panose="02070309020205020404" pitchFamily="49" charset="0"/>
                <a:cs typeface="Courier New" panose="02070309020205020404" pitchFamily="49" charset="0"/>
              </a:rPr>
              <a:t>()</a:t>
            </a:r>
            <a:r>
              <a:rPr lang="en-SG" dirty="0"/>
              <a:t>.</a:t>
            </a:r>
          </a:p>
          <a:p>
            <a:pPr marL="0" indent="0" defTabSz="531813">
              <a:buNone/>
            </a:pPr>
            <a:r>
              <a:rPr lang="en-SG" dirty="0"/>
              <a:t>	For binomial data:</a:t>
            </a:r>
          </a:p>
          <a:p>
            <a:pPr marL="0" indent="0" defTabSz="531813">
              <a:buNone/>
            </a:pPr>
            <a:r>
              <a:rPr lang="en-SG" dirty="0"/>
              <a:t>		If your data is binary: do both </a:t>
            </a:r>
            <a:r>
              <a:rPr lang="en-SG" sz="2000" dirty="0" err="1">
                <a:latin typeface="Courier New" panose="02070309020205020404" pitchFamily="49" charset="0"/>
                <a:cs typeface="Courier New" panose="02070309020205020404" pitchFamily="49" charset="0"/>
              </a:rPr>
              <a:t>glmer</a:t>
            </a:r>
            <a:r>
              <a:rPr lang="en-SG" sz="2000" dirty="0">
                <a:latin typeface="Courier New" panose="02070309020205020404" pitchFamily="49" charset="0"/>
                <a:cs typeface="Courier New" panose="02070309020205020404" pitchFamily="49" charset="0"/>
              </a:rPr>
              <a:t>() </a:t>
            </a:r>
            <a:r>
              <a:rPr lang="en-SG" dirty="0"/>
              <a:t>and 	</a:t>
            </a:r>
            <a:r>
              <a:rPr lang="en-SG" sz="2000" dirty="0" err="1">
                <a:latin typeface="Courier New" panose="02070309020205020404" pitchFamily="49" charset="0"/>
                <a:cs typeface="Courier New" panose="02070309020205020404" pitchFamily="49" charset="0"/>
              </a:rPr>
              <a:t>glmmPQL</a:t>
            </a:r>
            <a:r>
              <a:rPr lang="en-SG" sz="2000" dirty="0">
                <a:latin typeface="Courier New" panose="02070309020205020404" pitchFamily="49" charset="0"/>
                <a:cs typeface="Courier New" panose="02070309020205020404" pitchFamily="49" charset="0"/>
              </a:rPr>
              <a:t>(family=binomial) </a:t>
            </a:r>
            <a:r>
              <a:rPr lang="en-SG" dirty="0"/>
              <a:t>and 				compare the results (see boxed text).</a:t>
            </a:r>
          </a:p>
          <a:p>
            <a:pPr marL="0" indent="0" defTabSz="531813">
              <a:buNone/>
            </a:pPr>
            <a:r>
              <a:rPr lang="en-SG" dirty="0"/>
              <a:t>		If your data is proportion: </a:t>
            </a:r>
          </a:p>
          <a:p>
            <a:pPr marL="0" indent="0" defTabSz="531813">
              <a:buNone/>
            </a:pPr>
            <a:r>
              <a:rPr lang="en-SG" dirty="0"/>
              <a:t>			If either the number of successes or failures &lt; 5: do both </a:t>
            </a:r>
            <a:r>
              <a:rPr lang="en-SG" sz="2000" dirty="0" err="1">
                <a:latin typeface="Courier New" panose="02070309020205020404" pitchFamily="49" charset="0"/>
                <a:cs typeface="Courier New" panose="02070309020205020404" pitchFamily="49" charset="0"/>
              </a:rPr>
              <a:t>glmer</a:t>
            </a:r>
            <a:r>
              <a:rPr lang="en-SG" sz="2000" dirty="0">
                <a:latin typeface="Courier New" panose="02070309020205020404" pitchFamily="49" charset="0"/>
                <a:cs typeface="Courier New" panose="02070309020205020404" pitchFamily="49" charset="0"/>
              </a:rPr>
              <a:t>() </a:t>
            </a:r>
            <a:r>
              <a:rPr lang="en-SG" dirty="0"/>
              <a:t>and 					 </a:t>
            </a:r>
            <a:r>
              <a:rPr lang="en-SG" sz="2000" dirty="0" err="1">
                <a:latin typeface="Courier New" panose="02070309020205020404" pitchFamily="49" charset="0"/>
                <a:cs typeface="Courier New" panose="02070309020205020404" pitchFamily="49" charset="0"/>
              </a:rPr>
              <a:t>glmmPQL</a:t>
            </a:r>
            <a:r>
              <a:rPr lang="en-SG" sz="2000" dirty="0">
                <a:latin typeface="Courier New" panose="02070309020205020404" pitchFamily="49" charset="0"/>
                <a:cs typeface="Courier New" panose="02070309020205020404" pitchFamily="49" charset="0"/>
              </a:rPr>
              <a:t>(family=binomial) </a:t>
            </a:r>
            <a:r>
              <a:rPr lang="en-SG" dirty="0"/>
              <a:t>and compare the results.</a:t>
            </a:r>
          </a:p>
          <a:p>
            <a:pPr marL="0" indent="0" defTabSz="531813">
              <a:buNone/>
            </a:pPr>
            <a:r>
              <a:rPr lang="en-SG" dirty="0"/>
              <a:t>			If both &gt; 5: switch to </a:t>
            </a:r>
            <a:r>
              <a:rPr lang="en-SG" sz="2000" dirty="0" err="1">
                <a:latin typeface="Courier New" panose="02070309020205020404" pitchFamily="49" charset="0"/>
                <a:cs typeface="Courier New" panose="02070309020205020404" pitchFamily="49" charset="0"/>
              </a:rPr>
              <a:t>glmmPQL</a:t>
            </a:r>
            <a:r>
              <a:rPr lang="en-SG" sz="2000" dirty="0">
                <a:latin typeface="Courier New" panose="02070309020205020404" pitchFamily="49" charset="0"/>
                <a:cs typeface="Courier New" panose="02070309020205020404" pitchFamily="49" charset="0"/>
              </a:rPr>
              <a:t>(family=binomial)</a:t>
            </a:r>
            <a:r>
              <a:rPr lang="en-SG" dirty="0"/>
              <a:t>.</a:t>
            </a:r>
          </a:p>
          <a:p>
            <a:pPr marL="0" indent="0" defTabSz="531813">
              <a:buNone/>
            </a:pPr>
            <a:r>
              <a:rPr lang="en-SG" dirty="0"/>
              <a:t>3) If you have variance structures (see GLS lecture), fit using </a:t>
            </a:r>
            <a:r>
              <a:rPr lang="en-SG" sz="2000" dirty="0" err="1">
                <a:latin typeface="Courier New" panose="02070309020205020404" pitchFamily="49" charset="0"/>
                <a:cs typeface="Courier New" panose="02070309020205020404" pitchFamily="49" charset="0"/>
              </a:rPr>
              <a:t>glmmPQL</a:t>
            </a:r>
            <a:r>
              <a:rPr lang="en-SG" sz="2000" dirty="0">
                <a:latin typeface="Courier New" panose="02070309020205020404" pitchFamily="49" charset="0"/>
                <a:cs typeface="Courier New" panose="02070309020205020404" pitchFamily="49" charset="0"/>
              </a:rPr>
              <a:t>()</a:t>
            </a:r>
            <a:r>
              <a:rPr lang="en-SG" dirty="0"/>
              <a:t>.</a:t>
            </a:r>
          </a:p>
          <a:p>
            <a:pPr marL="0" indent="0" defTabSz="531813">
              <a:buNone/>
            </a:pPr>
            <a:r>
              <a:rPr lang="en-SG" dirty="0"/>
              <a:t>4) If you have very complex explanatory variables and error structures (and keep running into convergence errors): switch to </a:t>
            </a:r>
            <a:r>
              <a:rPr lang="en-SG" sz="2000" dirty="0" err="1">
                <a:latin typeface="Courier New" panose="02070309020205020404" pitchFamily="49" charset="0"/>
                <a:cs typeface="Courier New" panose="02070309020205020404" pitchFamily="49" charset="0"/>
              </a:rPr>
              <a:t>stan_glmer</a:t>
            </a:r>
            <a:r>
              <a:rPr lang="en-SG" sz="2000" dirty="0">
                <a:latin typeface="Courier New" panose="02070309020205020404" pitchFamily="49" charset="0"/>
                <a:cs typeface="Courier New" panose="02070309020205020404" pitchFamily="49" charset="0"/>
              </a:rPr>
              <a:t>()</a:t>
            </a:r>
            <a:r>
              <a:rPr lang="en-SG" dirty="0"/>
              <a:t>.</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25</a:t>
            </a:fld>
            <a:endParaRPr lang="en-SG" dirty="0"/>
          </a:p>
        </p:txBody>
      </p:sp>
      <p:sp>
        <p:nvSpPr>
          <p:cNvPr id="6" name="TextBox 5">
            <a:extLst>
              <a:ext uri="{FF2B5EF4-FFF2-40B4-BE49-F238E27FC236}">
                <a16:creationId xmlns:a16="http://schemas.microsoft.com/office/drawing/2014/main" id="{F3DB860E-81A7-4F67-AC29-A5D91267D2EE}"/>
              </a:ext>
            </a:extLst>
          </p:cNvPr>
          <p:cNvSpPr txBox="1"/>
          <p:nvPr/>
        </p:nvSpPr>
        <p:spPr>
          <a:xfrm>
            <a:off x="8522055" y="73257"/>
            <a:ext cx="3594086" cy="2873470"/>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sz="1400" b="1" u="sng" dirty="0">
                <a:solidFill>
                  <a:schemeClr val="accent1"/>
                </a:solidFill>
              </a:rPr>
              <a:t>Binary data and overdispersion</a:t>
            </a:r>
            <a:r>
              <a:rPr lang="en-SG" sz="1400" b="1" dirty="0">
                <a:solidFill>
                  <a:schemeClr val="accent1"/>
                </a:solidFill>
              </a:rPr>
              <a:t> </a:t>
            </a:r>
          </a:p>
          <a:p>
            <a:r>
              <a:rPr lang="en-SG" sz="1400" dirty="0">
                <a:solidFill>
                  <a:schemeClr val="accent1"/>
                </a:solidFill>
              </a:rPr>
              <a:t>- Recall that the binomial distribution is used to fit 2 kinds of data: proportions and binary. </a:t>
            </a:r>
          </a:p>
          <a:p>
            <a:r>
              <a:rPr lang="en-SG" sz="1400" dirty="0">
                <a:solidFill>
                  <a:schemeClr val="accent1"/>
                </a:solidFill>
              </a:rPr>
              <a:t>- It has long been accepted that proportion data can be </a:t>
            </a:r>
            <a:r>
              <a:rPr lang="en-SG" sz="1400" dirty="0" err="1">
                <a:solidFill>
                  <a:schemeClr val="accent1"/>
                </a:solidFill>
              </a:rPr>
              <a:t>overdispersed</a:t>
            </a:r>
            <a:r>
              <a:rPr lang="en-SG" sz="1400" dirty="0">
                <a:solidFill>
                  <a:schemeClr val="accent1"/>
                </a:solidFill>
              </a:rPr>
              <a:t> but binary data cannot. Therefore, with binary data, even if residual deviance &gt; </a:t>
            </a:r>
            <a:r>
              <a:rPr lang="en-SG" sz="1400" dirty="0" err="1">
                <a:solidFill>
                  <a:schemeClr val="accent1"/>
                </a:solidFill>
              </a:rPr>
              <a:t>d.f</a:t>
            </a:r>
            <a:r>
              <a:rPr lang="en-SG" sz="1400" dirty="0">
                <a:solidFill>
                  <a:schemeClr val="accent1"/>
                </a:solidFill>
              </a:rPr>
              <a:t>, people usually just ignore it.</a:t>
            </a:r>
          </a:p>
          <a:p>
            <a:r>
              <a:rPr lang="en-SG" sz="1400" dirty="0">
                <a:solidFill>
                  <a:schemeClr val="accent1"/>
                </a:solidFill>
              </a:rPr>
              <a:t>- However, recently there have been arguments that both proportion and binary data CAN be </a:t>
            </a:r>
            <a:r>
              <a:rPr lang="en-SG" sz="1400" dirty="0" err="1">
                <a:solidFill>
                  <a:schemeClr val="accent1"/>
                </a:solidFill>
              </a:rPr>
              <a:t>overdispersed</a:t>
            </a:r>
            <a:r>
              <a:rPr lang="en-SG" sz="1400" dirty="0">
                <a:solidFill>
                  <a:schemeClr val="accent1"/>
                </a:solidFill>
              </a:rPr>
              <a:t>. If this is true, you should still switch to quasibinomial if your binary data shows overdispersion.</a:t>
            </a:r>
          </a:p>
          <a:p>
            <a:r>
              <a:rPr lang="en-SG" sz="1400" dirty="0">
                <a:solidFill>
                  <a:schemeClr val="accent1"/>
                </a:solidFill>
              </a:rPr>
              <a:t>- My advice: try both. </a:t>
            </a:r>
            <a:endParaRPr lang="en-SG" sz="1400" dirty="0">
              <a:solidFill>
                <a:srgbClr val="FF0000"/>
              </a:solidFill>
            </a:endParaRPr>
          </a:p>
        </p:txBody>
      </p:sp>
    </p:spTree>
    <p:extLst>
      <p:ext uri="{BB962C8B-B14F-4D97-AF65-F5344CB8AC3E}">
        <p14:creationId xmlns:p14="http://schemas.microsoft.com/office/powerpoint/2010/main" val="1548114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8EBEC7-1BAD-30CE-EE62-EE99DD5C0D89}"/>
              </a:ext>
            </a:extLst>
          </p:cNvPr>
          <p:cNvPicPr>
            <a:picLocks noChangeAspect="1"/>
          </p:cNvPicPr>
          <p:nvPr/>
        </p:nvPicPr>
        <p:blipFill>
          <a:blip r:embed="rId2"/>
          <a:stretch>
            <a:fillRect/>
          </a:stretch>
        </p:blipFill>
        <p:spPr>
          <a:xfrm>
            <a:off x="8116793" y="185134"/>
            <a:ext cx="3925460" cy="3234778"/>
          </a:xfrm>
          <a:prstGeom prst="rect">
            <a:avLst/>
          </a:prstGeom>
        </p:spPr>
      </p:pic>
      <p:pic>
        <p:nvPicPr>
          <p:cNvPr id="10" name="Picture 9">
            <a:extLst>
              <a:ext uri="{FF2B5EF4-FFF2-40B4-BE49-F238E27FC236}">
                <a16:creationId xmlns:a16="http://schemas.microsoft.com/office/drawing/2014/main" id="{8E0DAF77-0811-3AF2-44ED-5B1F6F62DE5E}"/>
              </a:ext>
            </a:extLst>
          </p:cNvPr>
          <p:cNvPicPr>
            <a:picLocks noChangeAspect="1"/>
          </p:cNvPicPr>
          <p:nvPr/>
        </p:nvPicPr>
        <p:blipFill>
          <a:blip r:embed="rId3"/>
          <a:stretch>
            <a:fillRect/>
          </a:stretch>
        </p:blipFill>
        <p:spPr>
          <a:xfrm>
            <a:off x="8444518" y="3512286"/>
            <a:ext cx="3597735" cy="2980589"/>
          </a:xfrm>
          <a:prstGeom prst="rect">
            <a:avLst/>
          </a:prstGeom>
        </p:spPr>
      </p:pic>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Example – Preparing the data</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3" y="767101"/>
            <a:ext cx="8233297" cy="6074077"/>
          </a:xfrm>
        </p:spPr>
        <p:txBody>
          <a:bodyPr>
            <a:normAutofit/>
          </a:bodyPr>
          <a:lstStyle/>
          <a:p>
            <a:pPr marL="0" indent="0" defTabSz="531813">
              <a:buNone/>
            </a:pPr>
            <a:r>
              <a:rPr lang="en-SG" dirty="0"/>
              <a:t>Reading in dataset:</a:t>
            </a:r>
          </a:p>
          <a:p>
            <a:pPr marL="0" indent="0" defTabSz="531813">
              <a:buNone/>
            </a:pPr>
            <a:r>
              <a:rPr lang="en-SG" sz="2000" dirty="0">
                <a:latin typeface="Courier New" panose="02070309020205020404" pitchFamily="49" charset="0"/>
                <a:cs typeface="Courier New" panose="02070309020205020404" pitchFamily="49" charset="0"/>
              </a:rPr>
              <a:t>d5=read.csv("ReefData.csv")</a:t>
            </a:r>
          </a:p>
          <a:p>
            <a:pPr marL="0" indent="0" defTabSz="531813">
              <a:buNone/>
            </a:pPr>
            <a:r>
              <a:rPr lang="en-SG" sz="2000" dirty="0">
                <a:latin typeface="Courier New" panose="02070309020205020404" pitchFamily="49" charset="0"/>
                <a:cs typeface="Courier New" panose="02070309020205020404" pitchFamily="49" charset="0"/>
              </a:rPr>
              <a:t>d5$category=</a:t>
            </a:r>
            <a:r>
              <a:rPr lang="en-SG" sz="2000" dirty="0" err="1">
                <a:latin typeface="Courier New" panose="02070309020205020404" pitchFamily="49" charset="0"/>
                <a:cs typeface="Courier New" panose="02070309020205020404" pitchFamily="49" charset="0"/>
              </a:rPr>
              <a:t>as.factor</a:t>
            </a:r>
            <a:r>
              <a:rPr lang="en-SG" sz="2000" dirty="0">
                <a:latin typeface="Courier New" panose="02070309020205020404" pitchFamily="49" charset="0"/>
                <a:cs typeface="Courier New" panose="02070309020205020404" pitchFamily="49" charset="0"/>
              </a:rPr>
              <a:t>(d5$category)</a:t>
            </a:r>
          </a:p>
          <a:p>
            <a:pPr marL="0" indent="0" defTabSz="531813">
              <a:buNone/>
            </a:pPr>
            <a:r>
              <a:rPr lang="en-SG" sz="2000" dirty="0">
                <a:latin typeface="Courier New" panose="02070309020205020404" pitchFamily="49" charset="0"/>
                <a:cs typeface="Courier New" panose="02070309020205020404" pitchFamily="49" charset="0"/>
              </a:rPr>
              <a:t>d5$bleached=</a:t>
            </a:r>
            <a:r>
              <a:rPr lang="en-SG" sz="2000" dirty="0" err="1">
                <a:latin typeface="Courier New" panose="02070309020205020404" pitchFamily="49" charset="0"/>
                <a:cs typeface="Courier New" panose="02070309020205020404" pitchFamily="49" charset="0"/>
              </a:rPr>
              <a:t>as.factor</a:t>
            </a:r>
            <a:r>
              <a:rPr lang="en-SG" sz="2000" dirty="0">
                <a:latin typeface="Courier New" panose="02070309020205020404" pitchFamily="49" charset="0"/>
                <a:cs typeface="Courier New" panose="02070309020205020404" pitchFamily="49" charset="0"/>
              </a:rPr>
              <a:t>(d5$bleached)</a:t>
            </a:r>
          </a:p>
          <a:p>
            <a:pPr marL="0" indent="0" defTabSz="531813">
              <a:buNone/>
            </a:pPr>
            <a:r>
              <a:rPr lang="en-SG" sz="2000" dirty="0">
                <a:latin typeface="Courier New" panose="02070309020205020404" pitchFamily="49" charset="0"/>
                <a:cs typeface="Courier New" panose="02070309020205020404" pitchFamily="49" charset="0"/>
              </a:rPr>
              <a:t>d5$site=</a:t>
            </a:r>
            <a:r>
              <a:rPr lang="en-SG" sz="2000" dirty="0" err="1">
                <a:latin typeface="Courier New" panose="02070309020205020404" pitchFamily="49" charset="0"/>
                <a:cs typeface="Courier New" panose="02070309020205020404" pitchFamily="49" charset="0"/>
              </a:rPr>
              <a:t>as.factor</a:t>
            </a:r>
            <a:r>
              <a:rPr lang="en-SG" sz="2000" dirty="0">
                <a:latin typeface="Courier New" panose="02070309020205020404" pitchFamily="49" charset="0"/>
                <a:cs typeface="Courier New" panose="02070309020205020404" pitchFamily="49" charset="0"/>
              </a:rPr>
              <a:t>(d5$site)</a:t>
            </a:r>
          </a:p>
          <a:p>
            <a:pPr marL="0" indent="0" defTabSz="531813">
              <a:buNone/>
            </a:pPr>
            <a:r>
              <a:rPr lang="en-SG" sz="2000" dirty="0">
                <a:latin typeface="Courier New" panose="02070309020205020404" pitchFamily="49" charset="0"/>
                <a:cs typeface="Courier New" panose="02070309020205020404" pitchFamily="49" charset="0"/>
              </a:rPr>
              <a:t>d5$COT=</a:t>
            </a:r>
            <a:r>
              <a:rPr lang="en-SG" sz="2000" dirty="0" err="1">
                <a:latin typeface="Courier New" panose="02070309020205020404" pitchFamily="49" charset="0"/>
                <a:cs typeface="Courier New" panose="02070309020205020404" pitchFamily="49" charset="0"/>
              </a:rPr>
              <a:t>as.factor</a:t>
            </a:r>
            <a:r>
              <a:rPr lang="en-SG" sz="2000" dirty="0">
                <a:latin typeface="Courier New" panose="02070309020205020404" pitchFamily="49" charset="0"/>
                <a:cs typeface="Courier New" panose="02070309020205020404" pitchFamily="49" charset="0"/>
              </a:rPr>
              <a:t>(d5$COT)</a:t>
            </a:r>
          </a:p>
          <a:p>
            <a:pPr marL="0" indent="0" defTabSz="531813">
              <a:buNone/>
            </a:pPr>
            <a:r>
              <a:rPr lang="en-SG" dirty="0"/>
              <a:t>Response variable &lt;richness&gt; is a count</a:t>
            </a:r>
          </a:p>
          <a:p>
            <a:pPr marL="0" indent="0" defTabSz="531813">
              <a:buNone/>
            </a:pPr>
            <a:endParaRPr lang="en-SG" dirty="0"/>
          </a:p>
          <a:p>
            <a:pPr marL="0" indent="0" defTabSz="531813">
              <a:buNone/>
            </a:pPr>
            <a:r>
              <a:rPr lang="en-SG" dirty="0"/>
              <a:t>Visualising fixed effects &lt;par&gt; and &lt;bleached&gt;:</a:t>
            </a:r>
          </a:p>
          <a:p>
            <a:pPr marL="0" indent="0" defTabSz="531813">
              <a:buNone/>
            </a:pPr>
            <a:r>
              <a:rPr lang="en-SG" sz="2000" dirty="0" err="1">
                <a:latin typeface="Courier New" panose="02070309020205020404" pitchFamily="49" charset="0"/>
                <a:cs typeface="Courier New" panose="02070309020205020404" pitchFamily="49" charset="0"/>
              </a:rPr>
              <a:t>ggplot</a:t>
            </a:r>
            <a:r>
              <a:rPr lang="en-SG" sz="2000" dirty="0">
                <a:latin typeface="Courier New" panose="02070309020205020404" pitchFamily="49" charset="0"/>
                <a:cs typeface="Courier New" panose="02070309020205020404" pitchFamily="49" charset="0"/>
              </a:rPr>
              <a:t>(d5,aes(x=</a:t>
            </a:r>
            <a:r>
              <a:rPr lang="en-SG" sz="2000" dirty="0" err="1">
                <a:latin typeface="Courier New" panose="02070309020205020404" pitchFamily="49" charset="0"/>
                <a:cs typeface="Courier New" panose="02070309020205020404" pitchFamily="49" charset="0"/>
              </a:rPr>
              <a:t>par,y</a:t>
            </a:r>
            <a:r>
              <a:rPr lang="en-SG" sz="2000" dirty="0">
                <a:latin typeface="Courier New" panose="02070309020205020404" pitchFamily="49" charset="0"/>
                <a:cs typeface="Courier New" panose="02070309020205020404" pitchFamily="49" charset="0"/>
              </a:rPr>
              <a:t>=richness))+</a:t>
            </a:r>
            <a:r>
              <a:rPr lang="en-SG" sz="2000" dirty="0" err="1">
                <a:latin typeface="Courier New" panose="02070309020205020404" pitchFamily="49" charset="0"/>
                <a:cs typeface="Courier New" panose="02070309020205020404" pitchFamily="49" charset="0"/>
              </a:rPr>
              <a:t>geom_point</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aes</a:t>
            </a:r>
            <a:r>
              <a:rPr lang="en-SG" sz="2000" dirty="0">
                <a:latin typeface="Courier New" panose="02070309020205020404" pitchFamily="49" charset="0"/>
                <a:cs typeface="Courier New" panose="02070309020205020404" pitchFamily="49" charset="0"/>
              </a:rPr>
              <a:t>(col=bleached),size=3)</a:t>
            </a:r>
          </a:p>
          <a:p>
            <a:pPr marL="0" indent="0" defTabSz="531813">
              <a:buNone/>
            </a:pPr>
            <a:r>
              <a:rPr lang="en-SG" dirty="0"/>
              <a:t>Visualising random effects &lt;temp&gt; and &lt;category&gt;:</a:t>
            </a:r>
          </a:p>
          <a:p>
            <a:pPr marL="0" indent="0" defTabSz="531813">
              <a:buNone/>
            </a:pPr>
            <a:r>
              <a:rPr lang="en-SG" sz="2000" dirty="0" err="1">
                <a:latin typeface="Courier New" panose="02070309020205020404" pitchFamily="49" charset="0"/>
                <a:cs typeface="Courier New" panose="02070309020205020404" pitchFamily="49" charset="0"/>
              </a:rPr>
              <a:t>ggplot</a:t>
            </a:r>
            <a:r>
              <a:rPr lang="en-SG" sz="2000" dirty="0">
                <a:latin typeface="Courier New" panose="02070309020205020404" pitchFamily="49" charset="0"/>
                <a:cs typeface="Courier New" panose="02070309020205020404" pitchFamily="49" charset="0"/>
              </a:rPr>
              <a:t>(d5,aes(x=</a:t>
            </a:r>
            <a:r>
              <a:rPr lang="en-SG" sz="2000" dirty="0" err="1">
                <a:latin typeface="Courier New" panose="02070309020205020404" pitchFamily="49" charset="0"/>
                <a:cs typeface="Courier New" panose="02070309020205020404" pitchFamily="49" charset="0"/>
              </a:rPr>
              <a:t>temp,y</a:t>
            </a:r>
            <a:r>
              <a:rPr lang="en-SG" sz="2000" dirty="0">
                <a:latin typeface="Courier New" panose="02070309020205020404" pitchFamily="49" charset="0"/>
                <a:cs typeface="Courier New" panose="02070309020205020404" pitchFamily="49" charset="0"/>
              </a:rPr>
              <a:t>=richness))+</a:t>
            </a:r>
            <a:r>
              <a:rPr lang="en-SG" sz="2000" dirty="0" err="1">
                <a:latin typeface="Courier New" panose="02070309020205020404" pitchFamily="49" charset="0"/>
                <a:cs typeface="Courier New" panose="02070309020205020404" pitchFamily="49" charset="0"/>
              </a:rPr>
              <a:t>geom_point</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aes</a:t>
            </a:r>
            <a:r>
              <a:rPr lang="en-SG" sz="2000" dirty="0">
                <a:latin typeface="Courier New" panose="02070309020205020404" pitchFamily="49" charset="0"/>
                <a:cs typeface="Courier New" panose="02070309020205020404" pitchFamily="49" charset="0"/>
              </a:rPr>
              <a:t>(col=category),size=3)</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26</a:t>
            </a:fld>
            <a:endParaRPr lang="en-SG" dirty="0"/>
          </a:p>
        </p:txBody>
      </p:sp>
      <p:sp>
        <p:nvSpPr>
          <p:cNvPr id="17" name="TextBox 16">
            <a:extLst>
              <a:ext uri="{FF2B5EF4-FFF2-40B4-BE49-F238E27FC236}">
                <a16:creationId xmlns:a16="http://schemas.microsoft.com/office/drawing/2014/main" id="{D76EDB64-BBF4-482C-B151-91F45B8946C0}"/>
              </a:ext>
            </a:extLst>
          </p:cNvPr>
          <p:cNvSpPr txBox="1"/>
          <p:nvPr/>
        </p:nvSpPr>
        <p:spPr>
          <a:xfrm>
            <a:off x="9623292" y="185134"/>
            <a:ext cx="2394216" cy="338554"/>
          </a:xfrm>
          <a:prstGeom prst="rect">
            <a:avLst/>
          </a:prstGeom>
          <a:noFill/>
        </p:spPr>
        <p:txBody>
          <a:bodyPr wrap="square" rtlCol="0">
            <a:spAutoFit/>
          </a:bodyPr>
          <a:lstStyle/>
          <a:p>
            <a:pPr algn="r"/>
            <a:r>
              <a:rPr lang="en-US" sz="1600" dirty="0">
                <a:solidFill>
                  <a:schemeClr val="accent1"/>
                </a:solidFill>
              </a:rPr>
              <a:t>Fixed effects</a:t>
            </a:r>
          </a:p>
        </p:txBody>
      </p:sp>
      <p:sp>
        <p:nvSpPr>
          <p:cNvPr id="18" name="TextBox 17">
            <a:extLst>
              <a:ext uri="{FF2B5EF4-FFF2-40B4-BE49-F238E27FC236}">
                <a16:creationId xmlns:a16="http://schemas.microsoft.com/office/drawing/2014/main" id="{E252CC74-8774-4FD3-8355-9E3789184ACF}"/>
              </a:ext>
            </a:extLst>
          </p:cNvPr>
          <p:cNvSpPr txBox="1"/>
          <p:nvPr/>
        </p:nvSpPr>
        <p:spPr>
          <a:xfrm>
            <a:off x="9623292" y="3497827"/>
            <a:ext cx="2394216" cy="338554"/>
          </a:xfrm>
          <a:prstGeom prst="rect">
            <a:avLst/>
          </a:prstGeom>
          <a:noFill/>
        </p:spPr>
        <p:txBody>
          <a:bodyPr wrap="square" rtlCol="0">
            <a:spAutoFit/>
          </a:bodyPr>
          <a:lstStyle/>
          <a:p>
            <a:pPr algn="r"/>
            <a:r>
              <a:rPr lang="en-US" sz="1600" dirty="0">
                <a:solidFill>
                  <a:schemeClr val="accent1"/>
                </a:solidFill>
              </a:rPr>
              <a:t>Random effects</a:t>
            </a:r>
          </a:p>
        </p:txBody>
      </p:sp>
      <p:sp>
        <p:nvSpPr>
          <p:cNvPr id="19" name="TextBox 18">
            <a:extLst>
              <a:ext uri="{FF2B5EF4-FFF2-40B4-BE49-F238E27FC236}">
                <a16:creationId xmlns:a16="http://schemas.microsoft.com/office/drawing/2014/main" id="{F31D8CCF-4123-47F6-B525-3A2FE3B515AF}"/>
              </a:ext>
            </a:extLst>
          </p:cNvPr>
          <p:cNvSpPr txBox="1"/>
          <p:nvPr/>
        </p:nvSpPr>
        <p:spPr>
          <a:xfrm>
            <a:off x="6132325" y="1871045"/>
            <a:ext cx="2546887" cy="2554545"/>
          </a:xfrm>
          <a:prstGeom prst="rect">
            <a:avLst/>
          </a:prstGeom>
          <a:noFill/>
        </p:spPr>
        <p:txBody>
          <a:bodyPr wrap="square" rtlCol="0">
            <a:spAutoFit/>
          </a:bodyPr>
          <a:lstStyle/>
          <a:p>
            <a:r>
              <a:rPr lang="en-US" sz="1600" dirty="0">
                <a:solidFill>
                  <a:schemeClr val="accent1"/>
                </a:solidFill>
              </a:rPr>
              <a:t>But we are only interested in &lt;par&gt; and &lt;bleached&gt; so these are our fixed effects.</a:t>
            </a:r>
          </a:p>
          <a:p>
            <a:r>
              <a:rPr lang="en-US" sz="1600" dirty="0">
                <a:solidFill>
                  <a:schemeClr val="accent1"/>
                </a:solidFill>
              </a:rPr>
              <a:t>We use random effects to control for &lt;temp&gt; and &lt;category&gt;.</a:t>
            </a:r>
          </a:p>
          <a:p>
            <a:r>
              <a:rPr lang="en-US" sz="1600" dirty="0">
                <a:solidFill>
                  <a:schemeClr val="accent1"/>
                </a:solidFill>
              </a:rPr>
              <a:t>It looks like there is some pattern for all 4 variables: &lt;par&gt;, &lt;bleached&gt;, &lt;temp&gt; and &lt;category&gt;. </a:t>
            </a:r>
          </a:p>
        </p:txBody>
      </p:sp>
      <p:pic>
        <p:nvPicPr>
          <p:cNvPr id="12" name="Picture 11">
            <a:extLst>
              <a:ext uri="{FF2B5EF4-FFF2-40B4-BE49-F238E27FC236}">
                <a16:creationId xmlns:a16="http://schemas.microsoft.com/office/drawing/2014/main" id="{470750E3-8C5F-4B65-8250-6D248DA220F4}"/>
              </a:ext>
            </a:extLst>
          </p:cNvPr>
          <p:cNvPicPr>
            <a:picLocks noChangeAspect="1"/>
          </p:cNvPicPr>
          <p:nvPr/>
        </p:nvPicPr>
        <p:blipFill>
          <a:blip r:embed="rId4"/>
          <a:stretch>
            <a:fillRect/>
          </a:stretch>
        </p:blipFill>
        <p:spPr>
          <a:xfrm>
            <a:off x="4470400" y="190161"/>
            <a:ext cx="3512109" cy="834457"/>
          </a:xfrm>
          <a:prstGeom prst="rect">
            <a:avLst/>
          </a:prstGeom>
        </p:spPr>
      </p:pic>
      <p:sp>
        <p:nvSpPr>
          <p:cNvPr id="13" name="TextBox 12">
            <a:extLst>
              <a:ext uri="{FF2B5EF4-FFF2-40B4-BE49-F238E27FC236}">
                <a16:creationId xmlns:a16="http://schemas.microsoft.com/office/drawing/2014/main" id="{C9E8A7D4-4E57-2C26-3B42-74BC04D4966A}"/>
              </a:ext>
            </a:extLst>
          </p:cNvPr>
          <p:cNvSpPr txBox="1"/>
          <p:nvPr/>
        </p:nvSpPr>
        <p:spPr>
          <a:xfrm>
            <a:off x="4773344" y="1029543"/>
            <a:ext cx="3758033" cy="830997"/>
          </a:xfrm>
          <a:prstGeom prst="rect">
            <a:avLst/>
          </a:prstGeom>
          <a:noFill/>
        </p:spPr>
        <p:txBody>
          <a:bodyPr wrap="square" rtlCol="0">
            <a:spAutoFit/>
          </a:bodyPr>
          <a:lstStyle/>
          <a:p>
            <a:r>
              <a:rPr lang="en-US" sz="1600" dirty="0">
                <a:solidFill>
                  <a:srgbClr val="FF0000"/>
                </a:solidFill>
              </a:rPr>
              <a:t>32 observations for 7 variables is a little low: watch out for convergence errors!</a:t>
            </a:r>
          </a:p>
        </p:txBody>
      </p:sp>
      <p:cxnSp>
        <p:nvCxnSpPr>
          <p:cNvPr id="4" name="Straight Arrow Connector 3">
            <a:extLst>
              <a:ext uri="{FF2B5EF4-FFF2-40B4-BE49-F238E27FC236}">
                <a16:creationId xmlns:a16="http://schemas.microsoft.com/office/drawing/2014/main" id="{E67B5716-AA6A-EA5F-11E2-DBFCF9DDCC77}"/>
              </a:ext>
            </a:extLst>
          </p:cNvPr>
          <p:cNvCxnSpPr>
            <a:cxnSpLocks/>
          </p:cNvCxnSpPr>
          <p:nvPr/>
        </p:nvCxnSpPr>
        <p:spPr>
          <a:xfrm flipV="1">
            <a:off x="5814974" y="367111"/>
            <a:ext cx="0" cy="7433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903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Example – Fitting the GLMM</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3" y="756941"/>
            <a:ext cx="12036834" cy="6074077"/>
          </a:xfrm>
        </p:spPr>
        <p:txBody>
          <a:bodyPr>
            <a:normAutofit/>
          </a:bodyPr>
          <a:lstStyle/>
          <a:p>
            <a:pPr marL="0" indent="0" defTabSz="531813">
              <a:buNone/>
            </a:pPr>
            <a:r>
              <a:rPr lang="en-SG" dirty="0"/>
              <a:t>Using </a:t>
            </a:r>
            <a:r>
              <a:rPr lang="en-SG" dirty="0" err="1"/>
              <a:t>glmer</a:t>
            </a:r>
            <a:r>
              <a:rPr lang="en-SG" dirty="0"/>
              <a:t>():</a:t>
            </a:r>
          </a:p>
          <a:p>
            <a:pPr marL="0" indent="0" defTabSz="531813">
              <a:buNone/>
            </a:pPr>
            <a:r>
              <a:rPr lang="en-SG" sz="2000" dirty="0">
                <a:latin typeface="Courier New" panose="02070309020205020404" pitchFamily="49" charset="0"/>
                <a:cs typeface="Courier New" panose="02070309020205020404" pitchFamily="49" charset="0"/>
              </a:rPr>
              <a:t>require(lme4)</a:t>
            </a:r>
          </a:p>
          <a:p>
            <a:pPr marL="0" indent="0" defTabSz="531813">
              <a:buNone/>
            </a:pPr>
            <a:r>
              <a:rPr lang="en-SG" sz="2000" dirty="0">
                <a:latin typeface="Courier New" panose="02070309020205020404" pitchFamily="49" charset="0"/>
                <a:cs typeface="Courier New" panose="02070309020205020404" pitchFamily="49" charset="0"/>
              </a:rPr>
              <a:t>mod2.1=</a:t>
            </a:r>
            <a:r>
              <a:rPr lang="en-SG" sz="2000" dirty="0" err="1">
                <a:latin typeface="Courier New" panose="02070309020205020404" pitchFamily="49" charset="0"/>
                <a:cs typeface="Courier New" panose="02070309020205020404" pitchFamily="49" charset="0"/>
              </a:rPr>
              <a:t>glmer</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richness~par</a:t>
            </a:r>
            <a:r>
              <a:rPr lang="en-SG" sz="2000" dirty="0">
                <a:latin typeface="Courier New" panose="02070309020205020404" pitchFamily="49" charset="0"/>
                <a:cs typeface="Courier New" panose="02070309020205020404" pitchFamily="49" charset="0"/>
              </a:rPr>
              <a:t>*bleached+(</a:t>
            </a:r>
            <a:r>
              <a:rPr lang="en-SG" sz="2000" dirty="0" err="1">
                <a:latin typeface="Courier New" panose="02070309020205020404" pitchFamily="49" charset="0"/>
                <a:cs typeface="Courier New" panose="02070309020205020404" pitchFamily="49" charset="0"/>
              </a:rPr>
              <a:t>temp|category</a:t>
            </a:r>
            <a:r>
              <a:rPr lang="en-SG" sz="2000" dirty="0">
                <a:latin typeface="Courier New" panose="02070309020205020404" pitchFamily="49" charset="0"/>
                <a:cs typeface="Courier New" panose="02070309020205020404" pitchFamily="49" charset="0"/>
              </a:rPr>
              <a:t>),family=</a:t>
            </a:r>
            <a:r>
              <a:rPr lang="en-SG" sz="2000" dirty="0" err="1">
                <a:latin typeface="Courier New" panose="02070309020205020404" pitchFamily="49" charset="0"/>
                <a:cs typeface="Courier New" panose="02070309020205020404" pitchFamily="49" charset="0"/>
              </a:rPr>
              <a:t>poisson,data</a:t>
            </a:r>
            <a:r>
              <a:rPr lang="en-SG" sz="2000" dirty="0">
                <a:latin typeface="Courier New" panose="02070309020205020404" pitchFamily="49" charset="0"/>
                <a:cs typeface="Courier New" panose="02070309020205020404" pitchFamily="49" charset="0"/>
              </a:rPr>
              <a:t>=d5)</a:t>
            </a:r>
          </a:p>
          <a:p>
            <a:pPr marL="0" indent="0" defTabSz="531813">
              <a:buNone/>
            </a:pPr>
            <a:r>
              <a:rPr lang="en-SG" dirty="0"/>
              <a:t>#Warnings you may see: “Model failed to converge”, “Model is nearly unidentifiable”. Let’s try to simplify by removing &lt;temp&gt;.</a:t>
            </a:r>
          </a:p>
          <a:p>
            <a:pPr marL="0" indent="0" defTabSz="531813">
              <a:buNone/>
            </a:pPr>
            <a:endParaRPr lang="en-SG" dirty="0"/>
          </a:p>
          <a:p>
            <a:pPr marL="0" indent="0" defTabSz="531813">
              <a:buNone/>
            </a:pPr>
            <a:r>
              <a:rPr lang="en-SG" dirty="0"/>
              <a:t>“Simplify” random effects first:</a:t>
            </a:r>
          </a:p>
          <a:p>
            <a:pPr marL="0" indent="0" defTabSz="531813">
              <a:buNone/>
            </a:pPr>
            <a:r>
              <a:rPr lang="en-SG" sz="2000" dirty="0">
                <a:latin typeface="Courier New" panose="02070309020205020404" pitchFamily="49" charset="0"/>
                <a:cs typeface="Courier New" panose="02070309020205020404" pitchFamily="49" charset="0"/>
              </a:rPr>
              <a:t>mod2.2=</a:t>
            </a:r>
            <a:r>
              <a:rPr lang="en-SG" sz="2000" dirty="0" err="1">
                <a:latin typeface="Courier New" panose="02070309020205020404" pitchFamily="49" charset="0"/>
                <a:cs typeface="Courier New" panose="02070309020205020404" pitchFamily="49" charset="0"/>
              </a:rPr>
              <a:t>glmer</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richness~par</a:t>
            </a:r>
            <a:r>
              <a:rPr lang="en-SG" sz="2000" dirty="0">
                <a:latin typeface="Courier New" panose="02070309020205020404" pitchFamily="49" charset="0"/>
                <a:cs typeface="Courier New" panose="02070309020205020404" pitchFamily="49" charset="0"/>
              </a:rPr>
              <a:t>*bleached+(1|category),family=</a:t>
            </a:r>
            <a:r>
              <a:rPr lang="en-SG" sz="2000" dirty="0" err="1">
                <a:latin typeface="Courier New" panose="02070309020205020404" pitchFamily="49" charset="0"/>
                <a:cs typeface="Courier New" panose="02070309020205020404" pitchFamily="49" charset="0"/>
              </a:rPr>
              <a:t>poisson,data</a:t>
            </a:r>
            <a:r>
              <a:rPr lang="en-SG" sz="2000" dirty="0">
                <a:latin typeface="Courier New" panose="02070309020205020404" pitchFamily="49" charset="0"/>
                <a:cs typeface="Courier New" panose="02070309020205020404" pitchFamily="49" charset="0"/>
              </a:rPr>
              <a:t>=d5)</a:t>
            </a:r>
          </a:p>
          <a:p>
            <a:pPr marL="0" indent="0" defTabSz="531813">
              <a:buNone/>
            </a:pPr>
            <a:endParaRPr lang="en-SG" dirty="0"/>
          </a:p>
          <a:p>
            <a:pPr marL="0" indent="0" defTabSz="531813">
              <a:buNone/>
            </a:pPr>
            <a:r>
              <a:rPr lang="en-SG" dirty="0"/>
              <a:t>Test assumptions:</a:t>
            </a:r>
          </a:p>
          <a:p>
            <a:pPr marL="0" indent="0" defTabSz="531813">
              <a:buNone/>
            </a:pPr>
            <a:r>
              <a:rPr lang="en-US" sz="2000" dirty="0">
                <a:latin typeface="Courier New" panose="02070309020205020404" pitchFamily="49" charset="0"/>
                <a:cs typeface="Courier New" panose="02070309020205020404" pitchFamily="49" charset="0"/>
              </a:rPr>
              <a:t>require(</a:t>
            </a:r>
            <a:r>
              <a:rPr lang="en-US" sz="2000" dirty="0" err="1">
                <a:latin typeface="Courier New" panose="02070309020205020404" pitchFamily="49" charset="0"/>
                <a:cs typeface="Courier New" panose="02070309020205020404" pitchFamily="49" charset="0"/>
              </a:rPr>
              <a:t>DHARMa</a:t>
            </a:r>
            <a:r>
              <a:rPr lang="en-US" sz="2000" dirty="0">
                <a:latin typeface="Courier New" panose="02070309020205020404" pitchFamily="49" charset="0"/>
                <a:cs typeface="Courier New" panose="02070309020205020404" pitchFamily="49" charset="0"/>
              </a:rPr>
              <a:t>)</a:t>
            </a:r>
          </a:p>
          <a:p>
            <a:pPr marL="0" indent="0" defTabSz="531813">
              <a:buNone/>
            </a:pPr>
            <a:r>
              <a:rPr lang="en-US" sz="2000" dirty="0">
                <a:latin typeface="Courier New" panose="02070309020205020404" pitchFamily="49" charset="0"/>
                <a:cs typeface="Courier New" panose="02070309020205020404" pitchFamily="49" charset="0"/>
              </a:rPr>
              <a:t>plot(</a:t>
            </a:r>
            <a:r>
              <a:rPr lang="en-US" sz="2000" dirty="0" err="1">
                <a:latin typeface="Courier New" panose="02070309020205020404" pitchFamily="49" charset="0"/>
                <a:cs typeface="Courier New" panose="02070309020205020404" pitchFamily="49" charset="0"/>
              </a:rPr>
              <a:t>simulateResiduals</a:t>
            </a:r>
            <a:r>
              <a:rPr lang="en-US" sz="2000" dirty="0">
                <a:latin typeface="Courier New" panose="02070309020205020404" pitchFamily="49" charset="0"/>
                <a:cs typeface="Courier New" panose="02070309020205020404" pitchFamily="49" charset="0"/>
              </a:rPr>
              <a:t>(mod2.2))</a:t>
            </a:r>
          </a:p>
          <a:p>
            <a:pPr marL="0" indent="0" defTabSz="531813">
              <a:buNone/>
            </a:pPr>
            <a:r>
              <a:rPr lang="en-SG" dirty="0"/>
              <a:t>No overdispersion but crazy problems with residuals.</a:t>
            </a:r>
          </a:p>
          <a:p>
            <a:pPr marL="0" indent="0" defTabSz="531813">
              <a:buNone/>
            </a:pPr>
            <a:endParaRPr lang="en-SG" dirty="0"/>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27</a:t>
            </a:fld>
            <a:endParaRPr lang="en-SG" dirty="0"/>
          </a:p>
        </p:txBody>
      </p:sp>
      <p:sp>
        <p:nvSpPr>
          <p:cNvPr id="16" name="TextBox 15">
            <a:extLst>
              <a:ext uri="{FF2B5EF4-FFF2-40B4-BE49-F238E27FC236}">
                <a16:creationId xmlns:a16="http://schemas.microsoft.com/office/drawing/2014/main" id="{659F3B15-CA82-4DD3-AD93-DE176E43FDC3}"/>
              </a:ext>
            </a:extLst>
          </p:cNvPr>
          <p:cNvSpPr txBox="1"/>
          <p:nvPr/>
        </p:nvSpPr>
        <p:spPr>
          <a:xfrm>
            <a:off x="6976545" y="107219"/>
            <a:ext cx="5137872" cy="1365365"/>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sz="1400" b="1" u="sng" dirty="0">
                <a:solidFill>
                  <a:schemeClr val="accent1"/>
                </a:solidFill>
              </a:rPr>
              <a:t>Compared to LME</a:t>
            </a:r>
            <a:endParaRPr lang="en-SG" sz="1400" b="1" dirty="0">
              <a:solidFill>
                <a:schemeClr val="accent1"/>
              </a:solidFill>
            </a:endParaRPr>
          </a:p>
          <a:p>
            <a:r>
              <a:rPr lang="en-SG" sz="1400" dirty="0">
                <a:solidFill>
                  <a:schemeClr val="accent1"/>
                </a:solidFill>
              </a:rPr>
              <a:t>- Recall with LME, we used REML to simplify the random effects and then ML to simplify the fixed effects. This is not needed for GLMMs (there are arguments about whether REML makes sense here).</a:t>
            </a:r>
          </a:p>
          <a:p>
            <a:r>
              <a:rPr lang="en-SG" sz="1400" dirty="0">
                <a:solidFill>
                  <a:schemeClr val="accent1"/>
                </a:solidFill>
              </a:rPr>
              <a:t>- It used to be doable in </a:t>
            </a:r>
            <a:r>
              <a:rPr lang="en-SG" sz="1400" dirty="0" err="1">
                <a:solidFill>
                  <a:schemeClr val="accent1"/>
                </a:solidFill>
              </a:rPr>
              <a:t>glmer</a:t>
            </a:r>
            <a:r>
              <a:rPr lang="en-SG" sz="1400" dirty="0">
                <a:solidFill>
                  <a:schemeClr val="accent1"/>
                </a:solidFill>
              </a:rPr>
              <a:t>()—you could previously specify “REML=T” or “REML=F”—but Ben </a:t>
            </a:r>
            <a:r>
              <a:rPr lang="en-SG" sz="1400" dirty="0" err="1">
                <a:solidFill>
                  <a:schemeClr val="accent1"/>
                </a:solidFill>
              </a:rPr>
              <a:t>Bolker</a:t>
            </a:r>
            <a:r>
              <a:rPr lang="en-SG" sz="1400" dirty="0">
                <a:solidFill>
                  <a:schemeClr val="accent1"/>
                </a:solidFill>
              </a:rPr>
              <a:t> has changed this.</a:t>
            </a:r>
          </a:p>
        </p:txBody>
      </p:sp>
      <p:pic>
        <p:nvPicPr>
          <p:cNvPr id="7" name="Picture 6">
            <a:extLst>
              <a:ext uri="{FF2B5EF4-FFF2-40B4-BE49-F238E27FC236}">
                <a16:creationId xmlns:a16="http://schemas.microsoft.com/office/drawing/2014/main" id="{CC67FAE0-72B8-E3E0-4AEC-DF750B0FADB3}"/>
              </a:ext>
            </a:extLst>
          </p:cNvPr>
          <p:cNvPicPr>
            <a:picLocks noChangeAspect="1"/>
          </p:cNvPicPr>
          <p:nvPr/>
        </p:nvPicPr>
        <p:blipFill>
          <a:blip r:embed="rId2"/>
          <a:stretch>
            <a:fillRect/>
          </a:stretch>
        </p:blipFill>
        <p:spPr>
          <a:xfrm>
            <a:off x="7127016" y="2888969"/>
            <a:ext cx="4887392" cy="685715"/>
          </a:xfrm>
          <a:prstGeom prst="rect">
            <a:avLst/>
          </a:prstGeom>
        </p:spPr>
      </p:pic>
      <p:pic>
        <p:nvPicPr>
          <p:cNvPr id="15" name="Picture 14">
            <a:extLst>
              <a:ext uri="{FF2B5EF4-FFF2-40B4-BE49-F238E27FC236}">
                <a16:creationId xmlns:a16="http://schemas.microsoft.com/office/drawing/2014/main" id="{D7776979-5394-52D4-8130-F44CD2C5D8A7}"/>
              </a:ext>
            </a:extLst>
          </p:cNvPr>
          <p:cNvPicPr>
            <a:picLocks noChangeAspect="1"/>
          </p:cNvPicPr>
          <p:nvPr/>
        </p:nvPicPr>
        <p:blipFill>
          <a:blip r:embed="rId3"/>
          <a:stretch>
            <a:fillRect/>
          </a:stretch>
        </p:blipFill>
        <p:spPr>
          <a:xfrm>
            <a:off x="8422640" y="4335104"/>
            <a:ext cx="3040906" cy="2480335"/>
          </a:xfrm>
          <a:prstGeom prst="rect">
            <a:avLst/>
          </a:prstGeom>
        </p:spPr>
      </p:pic>
    </p:spTree>
    <p:extLst>
      <p:ext uri="{BB962C8B-B14F-4D97-AF65-F5344CB8AC3E}">
        <p14:creationId xmlns:p14="http://schemas.microsoft.com/office/powerpoint/2010/main" val="4069066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Example – When there is overdispersion and/or other problems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3" y="767101"/>
            <a:ext cx="12036834" cy="6074077"/>
          </a:xfrm>
        </p:spPr>
        <p:txBody>
          <a:bodyPr>
            <a:normAutofit/>
          </a:bodyPr>
          <a:lstStyle/>
          <a:p>
            <a:pPr marL="0" indent="0" defTabSz="531813">
              <a:buNone/>
            </a:pPr>
            <a:r>
              <a:rPr lang="en-SG" dirty="0"/>
              <a:t>We would need to use either a </a:t>
            </a:r>
            <a:r>
              <a:rPr lang="en-SG" dirty="0" err="1"/>
              <a:t>quasipoisson</a:t>
            </a:r>
            <a:r>
              <a:rPr lang="en-SG" dirty="0"/>
              <a:t> or negative binomial distribution.</a:t>
            </a:r>
          </a:p>
          <a:p>
            <a:pPr marL="0" indent="0" defTabSz="531813">
              <a:buNone/>
            </a:pPr>
            <a:r>
              <a:rPr lang="en-SG" dirty="0"/>
              <a:t>To do a </a:t>
            </a:r>
            <a:r>
              <a:rPr lang="en-SG" dirty="0" err="1"/>
              <a:t>quasipoisson</a:t>
            </a:r>
            <a:r>
              <a:rPr lang="en-SG" dirty="0"/>
              <a:t> we would use </a:t>
            </a:r>
            <a:r>
              <a:rPr lang="en-SG" dirty="0" err="1"/>
              <a:t>glmmPQL</a:t>
            </a:r>
            <a:r>
              <a:rPr lang="en-SG" dirty="0"/>
              <a:t>, but we first need to make sure the mean of &lt;richness&gt; is at least 5 (look at </a:t>
            </a:r>
            <a:r>
              <a:rPr lang="en-SG" dirty="0" err="1"/>
              <a:t>Bolker’s</a:t>
            </a:r>
            <a:r>
              <a:rPr lang="en-SG" dirty="0"/>
              <a:t> decision tree).</a:t>
            </a:r>
          </a:p>
          <a:p>
            <a:pPr marL="0" indent="0" defTabSz="531813">
              <a:buNone/>
            </a:pPr>
            <a:r>
              <a:rPr lang="en-SG" sz="2000" dirty="0">
                <a:latin typeface="Courier New" panose="02070309020205020404" pitchFamily="49" charset="0"/>
                <a:cs typeface="Courier New" panose="02070309020205020404" pitchFamily="49" charset="0"/>
              </a:rPr>
              <a:t>mean(d5$richness) #11.4, so either PQL or negative binomial are fine</a:t>
            </a:r>
          </a:p>
          <a:p>
            <a:pPr marL="0" indent="0" defTabSz="531813">
              <a:buNone/>
            </a:pPr>
            <a:endParaRPr lang="en-SG" dirty="0"/>
          </a:p>
          <a:p>
            <a:pPr marL="0" indent="0" defTabSz="531813">
              <a:buNone/>
            </a:pPr>
            <a:r>
              <a:rPr lang="en-SG" dirty="0"/>
              <a:t>Try a negative binomial first, we use </a:t>
            </a:r>
            <a:r>
              <a:rPr lang="en-SG" dirty="0" err="1"/>
              <a:t>glmer.nb</a:t>
            </a:r>
            <a:r>
              <a:rPr lang="en-SG" dirty="0"/>
              <a:t>():</a:t>
            </a:r>
          </a:p>
          <a:p>
            <a:pPr marL="0" indent="0" defTabSz="531813">
              <a:buNone/>
            </a:pPr>
            <a:r>
              <a:rPr lang="en-SG" sz="2000" dirty="0">
                <a:latin typeface="Courier New" panose="02070309020205020404" pitchFamily="49" charset="0"/>
                <a:cs typeface="Courier New" panose="02070309020205020404" pitchFamily="49" charset="0"/>
              </a:rPr>
              <a:t>mod2.2a=</a:t>
            </a:r>
            <a:r>
              <a:rPr lang="en-SG" sz="2000" dirty="0" err="1">
                <a:latin typeface="Courier New" panose="02070309020205020404" pitchFamily="49" charset="0"/>
                <a:cs typeface="Courier New" panose="02070309020205020404" pitchFamily="49" charset="0"/>
              </a:rPr>
              <a:t>glmer.nb</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richness~par+bleached</a:t>
            </a:r>
            <a:r>
              <a:rPr lang="en-SG" sz="2000" dirty="0">
                <a:latin typeface="Courier New" panose="02070309020205020404" pitchFamily="49" charset="0"/>
                <a:cs typeface="Courier New" panose="02070309020205020404" pitchFamily="49" charset="0"/>
              </a:rPr>
              <a:t>+(1|category),data=d5)</a:t>
            </a:r>
          </a:p>
          <a:p>
            <a:pPr marL="0" indent="0" defTabSz="531813">
              <a:buNone/>
            </a:pPr>
            <a:r>
              <a:rPr lang="en-SG" sz="2000" dirty="0">
                <a:latin typeface="Courier New" panose="02070309020205020404" pitchFamily="49" charset="0"/>
                <a:cs typeface="Courier New" panose="02070309020205020404" pitchFamily="49" charset="0"/>
              </a:rPr>
              <a:t>plot(</a:t>
            </a:r>
            <a:r>
              <a:rPr lang="en-SG" sz="2000" dirty="0" err="1">
                <a:latin typeface="Courier New" panose="02070309020205020404" pitchFamily="49" charset="0"/>
                <a:cs typeface="Courier New" panose="02070309020205020404" pitchFamily="49" charset="0"/>
              </a:rPr>
              <a:t>simulateResiduals</a:t>
            </a:r>
            <a:r>
              <a:rPr lang="en-SG" sz="2000" dirty="0">
                <a:latin typeface="Courier New" panose="02070309020205020404" pitchFamily="49" charset="0"/>
                <a:cs typeface="Courier New" panose="02070309020205020404" pitchFamily="49" charset="0"/>
              </a:rPr>
              <a:t>(mod2.2a)) #solved!</a:t>
            </a:r>
          </a:p>
          <a:p>
            <a:pPr marL="0" indent="0" defTabSz="531813">
              <a:buNone/>
            </a:pPr>
            <a:endParaRPr lang="en-SG" dirty="0">
              <a:cs typeface="Courier New" panose="02070309020205020404" pitchFamily="49" charset="0"/>
            </a:endParaRPr>
          </a:p>
          <a:p>
            <a:pPr marL="0" indent="0" defTabSz="531813">
              <a:buNone/>
            </a:pPr>
            <a:r>
              <a:rPr lang="en-SG" dirty="0">
                <a:cs typeface="Courier New" panose="02070309020205020404" pitchFamily="49" charset="0"/>
              </a:rPr>
              <a:t>If not solved, we could switch to </a:t>
            </a:r>
            <a:r>
              <a:rPr lang="en-SG" dirty="0" err="1">
                <a:cs typeface="Courier New" panose="02070309020205020404" pitchFamily="49" charset="0"/>
              </a:rPr>
              <a:t>quasipoisson</a:t>
            </a:r>
            <a:r>
              <a:rPr lang="en-SG" dirty="0">
                <a:cs typeface="Courier New" panose="02070309020205020404" pitchFamily="49" charset="0"/>
              </a:rPr>
              <a:t>:</a:t>
            </a:r>
          </a:p>
          <a:p>
            <a:pPr marL="0" indent="0" defTabSz="531813">
              <a:buNone/>
            </a:pPr>
            <a:r>
              <a:rPr lang="en-SG" sz="2000" dirty="0">
                <a:latin typeface="Courier New" panose="02070309020205020404" pitchFamily="49" charset="0"/>
                <a:cs typeface="Courier New" panose="02070309020205020404" pitchFamily="49" charset="0"/>
              </a:rPr>
              <a:t>mod2.2b=</a:t>
            </a:r>
            <a:r>
              <a:rPr lang="en-SG" sz="2000" dirty="0" err="1">
                <a:latin typeface="Courier New" panose="02070309020205020404" pitchFamily="49" charset="0"/>
                <a:cs typeface="Courier New" panose="02070309020205020404" pitchFamily="49" charset="0"/>
              </a:rPr>
              <a:t>glmmPQL</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richness~par+bleached</a:t>
            </a:r>
            <a:r>
              <a:rPr lang="en-SG" sz="2000" dirty="0">
                <a:latin typeface="Courier New" panose="02070309020205020404" pitchFamily="49" charset="0"/>
                <a:cs typeface="Courier New" panose="02070309020205020404" pitchFamily="49" charset="0"/>
              </a:rPr>
              <a:t>,</a:t>
            </a:r>
          </a:p>
          <a:p>
            <a:pPr marL="0" indent="0" defTabSz="531813">
              <a:buNone/>
            </a:pPr>
            <a:r>
              <a:rPr lang="en-SG" sz="2000" dirty="0">
                <a:latin typeface="Courier New" panose="02070309020205020404" pitchFamily="49" charset="0"/>
                <a:cs typeface="Courier New" panose="02070309020205020404" pitchFamily="49" charset="0"/>
              </a:rPr>
              <a:t>random=~1|category,family=</a:t>
            </a:r>
            <a:r>
              <a:rPr lang="en-SG" sz="2000" dirty="0" err="1">
                <a:latin typeface="Courier New" panose="02070309020205020404" pitchFamily="49" charset="0"/>
                <a:cs typeface="Courier New" panose="02070309020205020404" pitchFamily="49" charset="0"/>
              </a:rPr>
              <a:t>quasipoisson</a:t>
            </a:r>
            <a:r>
              <a:rPr lang="en-SG" sz="2000" dirty="0">
                <a:latin typeface="Courier New" panose="02070309020205020404" pitchFamily="49" charset="0"/>
                <a:cs typeface="Courier New" panose="02070309020205020404" pitchFamily="49" charset="0"/>
              </a:rPr>
              <a:t>, data=d5)</a:t>
            </a:r>
          </a:p>
          <a:p>
            <a:pPr marL="0" indent="0" defTabSz="531813">
              <a:buNone/>
            </a:pPr>
            <a:endParaRPr lang="en-SG" dirty="0"/>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28</a:t>
            </a:fld>
            <a:endParaRPr lang="en-SG" dirty="0"/>
          </a:p>
        </p:txBody>
      </p:sp>
      <p:pic>
        <p:nvPicPr>
          <p:cNvPr id="8" name="Picture 7">
            <a:extLst>
              <a:ext uri="{FF2B5EF4-FFF2-40B4-BE49-F238E27FC236}">
                <a16:creationId xmlns:a16="http://schemas.microsoft.com/office/drawing/2014/main" id="{E605F7E9-495D-0383-029F-804F4CA85C94}"/>
              </a:ext>
            </a:extLst>
          </p:cNvPr>
          <p:cNvPicPr>
            <a:picLocks noChangeAspect="1"/>
          </p:cNvPicPr>
          <p:nvPr/>
        </p:nvPicPr>
        <p:blipFill>
          <a:blip r:embed="rId3"/>
          <a:stretch>
            <a:fillRect/>
          </a:stretch>
        </p:blipFill>
        <p:spPr>
          <a:xfrm>
            <a:off x="8493760" y="3946885"/>
            <a:ext cx="3471428" cy="2861703"/>
          </a:xfrm>
          <a:prstGeom prst="rect">
            <a:avLst/>
          </a:prstGeom>
        </p:spPr>
      </p:pic>
      <p:sp>
        <p:nvSpPr>
          <p:cNvPr id="4" name="Content Placeholder 2">
            <a:extLst>
              <a:ext uri="{FF2B5EF4-FFF2-40B4-BE49-F238E27FC236}">
                <a16:creationId xmlns:a16="http://schemas.microsoft.com/office/drawing/2014/main" id="{FC3BB410-FDAB-51B9-931A-2686BCC51447}"/>
              </a:ext>
            </a:extLst>
          </p:cNvPr>
          <p:cNvSpPr txBox="1">
            <a:spLocks/>
          </p:cNvSpPr>
          <p:nvPr/>
        </p:nvSpPr>
        <p:spPr>
          <a:xfrm>
            <a:off x="10626901" y="16822"/>
            <a:ext cx="1526307" cy="802271"/>
          </a:xfrm>
          <a:prstGeom prst="rect">
            <a:avLst/>
          </a:prstGeom>
          <a:solidFill>
            <a:srgbClr val="FF0000"/>
          </a:solidFill>
          <a:ln>
            <a:solidFill>
              <a:schemeClr val="bg1"/>
            </a:solid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400" b="1" u="sng" dirty="0">
                <a:solidFill>
                  <a:schemeClr val="bg1"/>
                </a:solidFill>
              </a:rPr>
              <a:t>Debugging Time!</a:t>
            </a:r>
          </a:p>
          <a:p>
            <a:pPr marL="0" indent="0">
              <a:buFont typeface="Arial" panose="020B0604020202020204" pitchFamily="34" charset="0"/>
              <a:buNone/>
            </a:pPr>
            <a:r>
              <a:rPr lang="en-SG" sz="1400" dirty="0">
                <a:solidFill>
                  <a:schemeClr val="bg1"/>
                </a:solidFill>
                <a:sym typeface="Wingdings" panose="05000000000000000000" pitchFamily="2" charset="2"/>
              </a:rPr>
              <a:t>Can you spot the error in this slide?</a:t>
            </a:r>
          </a:p>
        </p:txBody>
      </p:sp>
    </p:spTree>
    <p:extLst>
      <p:ext uri="{BB962C8B-B14F-4D97-AF65-F5344CB8AC3E}">
        <p14:creationId xmlns:p14="http://schemas.microsoft.com/office/powerpoint/2010/main" val="1649224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Example – Simplifying</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3" y="767101"/>
            <a:ext cx="6951867" cy="6074077"/>
          </a:xfrm>
        </p:spPr>
        <p:txBody>
          <a:bodyPr>
            <a:normAutofit/>
          </a:bodyPr>
          <a:lstStyle/>
          <a:p>
            <a:pPr marL="0" indent="0" defTabSz="531813">
              <a:buNone/>
            </a:pPr>
            <a:r>
              <a:rPr lang="en-US" sz="2000" dirty="0">
                <a:latin typeface="Courier New" panose="02070309020205020404" pitchFamily="49" charset="0"/>
                <a:cs typeface="Courier New" panose="02070309020205020404" pitchFamily="49" charset="0"/>
              </a:rPr>
              <a:t>summary(mod2.2a) #interaction: </a:t>
            </a:r>
            <a:r>
              <a:rPr lang="en-US" sz="2000" i="1" dirty="0">
                <a:latin typeface="Courier New" panose="02070309020205020404" pitchFamily="49" charset="0"/>
                <a:cs typeface="Courier New" panose="02070309020205020404" pitchFamily="49" charset="0"/>
              </a:rPr>
              <a:t>P</a:t>
            </a:r>
            <a:r>
              <a:rPr lang="en-US" sz="2000" dirty="0">
                <a:latin typeface="Courier New" panose="02070309020205020404" pitchFamily="49" charset="0"/>
                <a:cs typeface="Courier New" panose="02070309020205020404" pitchFamily="49" charset="0"/>
              </a:rPr>
              <a:t> = 0.073</a:t>
            </a:r>
          </a:p>
          <a:p>
            <a:pPr marL="0" indent="0" defTabSz="531813">
              <a:buNone/>
            </a:pPr>
            <a:endParaRPr lang="en-US" sz="2000" dirty="0">
              <a:latin typeface="Courier New" panose="02070309020205020404" pitchFamily="49" charset="0"/>
              <a:cs typeface="Courier New" panose="02070309020205020404" pitchFamily="49" charset="0"/>
            </a:endParaRPr>
          </a:p>
          <a:p>
            <a:pPr marL="0" indent="0" defTabSz="531813">
              <a:buNone/>
            </a:pPr>
            <a:endParaRPr lang="en-US" sz="2000" dirty="0">
              <a:latin typeface="Courier New" panose="02070309020205020404" pitchFamily="49" charset="0"/>
              <a:cs typeface="Courier New" panose="02070309020205020404" pitchFamily="49" charset="0"/>
            </a:endParaRPr>
          </a:p>
          <a:p>
            <a:pPr marL="0" indent="0" defTabSz="531813">
              <a:buNone/>
            </a:pPr>
            <a:r>
              <a:rPr lang="en-US" sz="2000" dirty="0">
                <a:latin typeface="Courier New" panose="02070309020205020404" pitchFamily="49" charset="0"/>
                <a:cs typeface="Courier New" panose="02070309020205020404" pitchFamily="49" charset="0"/>
              </a:rPr>
              <a:t>mod2.3=update(mod2.2a,~.-</a:t>
            </a:r>
            <a:r>
              <a:rPr lang="en-US" sz="2000" dirty="0" err="1">
                <a:latin typeface="Courier New" panose="02070309020205020404" pitchFamily="49" charset="0"/>
                <a:cs typeface="Courier New" panose="02070309020205020404" pitchFamily="49" charset="0"/>
              </a:rPr>
              <a:t>par:bleached</a:t>
            </a:r>
            <a:r>
              <a:rPr lang="en-US" sz="2000" dirty="0">
                <a:latin typeface="Courier New" panose="02070309020205020404" pitchFamily="49" charset="0"/>
                <a:cs typeface="Courier New" panose="02070309020205020404" pitchFamily="49" charset="0"/>
              </a:rPr>
              <a:t>)</a:t>
            </a:r>
          </a:p>
          <a:p>
            <a:pPr marL="0" indent="0" defTabSz="531813">
              <a:buNone/>
            </a:pPr>
            <a:r>
              <a:rPr lang="en-US" sz="2000" dirty="0">
                <a:latin typeface="Courier New" panose="02070309020205020404" pitchFamily="49" charset="0"/>
                <a:cs typeface="Courier New" panose="02070309020205020404" pitchFamily="49" charset="0"/>
              </a:rPr>
              <a:t>AIC(mod2.2a,mod2.3)</a:t>
            </a:r>
          </a:p>
          <a:p>
            <a:pPr marL="0" indent="0" defTabSz="531813">
              <a:buNone/>
            </a:pPr>
            <a:endParaRPr lang="en-US" dirty="0"/>
          </a:p>
          <a:p>
            <a:pPr marL="0" indent="0" defTabSz="531813">
              <a:buNone/>
            </a:pPr>
            <a:r>
              <a:rPr lang="en-SG" dirty="0"/>
              <a:t>Always go</a:t>
            </a:r>
            <a:r>
              <a:rPr lang="en-US" dirty="0"/>
              <a:t> back to the data and the biological intuition. Is there an interaction? It looks like there is no interaction, so I simplify:</a:t>
            </a:r>
          </a:p>
          <a:p>
            <a:pPr marL="0" indent="0" defTabSz="531813">
              <a:buNone/>
            </a:pPr>
            <a:r>
              <a:rPr lang="en-US" sz="2000" dirty="0">
                <a:latin typeface="Courier New" panose="02070309020205020404" pitchFamily="49" charset="0"/>
                <a:cs typeface="Courier New" panose="02070309020205020404" pitchFamily="49" charset="0"/>
              </a:rPr>
              <a:t>summary(mod2.3)</a:t>
            </a:r>
          </a:p>
          <a:p>
            <a:pPr marL="0" indent="0" defTabSz="531813">
              <a:buNone/>
            </a:pPr>
            <a:r>
              <a:rPr lang="en-US" sz="2000" dirty="0">
                <a:latin typeface="Courier New" panose="02070309020205020404" pitchFamily="49" charset="0"/>
                <a:cs typeface="Courier New" panose="02070309020205020404" pitchFamily="49" charset="0"/>
              </a:rPr>
              <a:t>#Both &lt;par&gt; and &lt;bleached&gt; are now significant, this is my final model</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29</a:t>
            </a:fld>
            <a:endParaRPr lang="en-SG" dirty="0"/>
          </a:p>
        </p:txBody>
      </p:sp>
      <p:sp>
        <p:nvSpPr>
          <p:cNvPr id="24" name="TextBox 23">
            <a:extLst>
              <a:ext uri="{FF2B5EF4-FFF2-40B4-BE49-F238E27FC236}">
                <a16:creationId xmlns:a16="http://schemas.microsoft.com/office/drawing/2014/main" id="{7E308039-B5A6-4CF5-B733-F55D5E1A248D}"/>
              </a:ext>
            </a:extLst>
          </p:cNvPr>
          <p:cNvSpPr txBox="1"/>
          <p:nvPr/>
        </p:nvSpPr>
        <p:spPr>
          <a:xfrm>
            <a:off x="7029450" y="90923"/>
            <a:ext cx="5030957" cy="1796252"/>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sz="1400" b="1" u="sng" dirty="0">
                <a:solidFill>
                  <a:schemeClr val="accent1"/>
                </a:solidFill>
              </a:rPr>
              <a:t>Current practices for simplifying GLMMs</a:t>
            </a:r>
            <a:endParaRPr lang="en-SG" sz="1400" b="1" dirty="0">
              <a:solidFill>
                <a:schemeClr val="accent1"/>
              </a:solidFill>
            </a:endParaRPr>
          </a:p>
          <a:p>
            <a:r>
              <a:rPr lang="en-SG" sz="1400" dirty="0">
                <a:solidFill>
                  <a:schemeClr val="accent1"/>
                </a:solidFill>
              </a:rPr>
              <a:t>- We don’t really simplify Random Effects. We choose them based on our experimental design. During analysis, we may choose to “simplify” the Random Effects to solve convergence problems.</a:t>
            </a:r>
          </a:p>
          <a:p>
            <a:r>
              <a:rPr lang="en-SG" sz="1400" dirty="0">
                <a:solidFill>
                  <a:schemeClr val="accent1"/>
                </a:solidFill>
              </a:rPr>
              <a:t>- To compare fixed effects in models, we use…</a:t>
            </a:r>
          </a:p>
          <a:p>
            <a:pPr defTabSz="179388"/>
            <a:r>
              <a:rPr lang="en-SG" sz="1400" dirty="0">
                <a:solidFill>
                  <a:schemeClr val="accent1"/>
                </a:solidFill>
              </a:rPr>
              <a:t>	For non-quasi models: AIC or </a:t>
            </a:r>
            <a:r>
              <a:rPr lang="en-SG" sz="1400" dirty="0" err="1">
                <a:solidFill>
                  <a:schemeClr val="accent1"/>
                </a:solidFill>
              </a:rPr>
              <a:t>anova</a:t>
            </a:r>
            <a:r>
              <a:rPr lang="en-SG" sz="1400" dirty="0">
                <a:solidFill>
                  <a:schemeClr val="accent1"/>
                </a:solidFill>
              </a:rPr>
              <a:t>(test="</a:t>
            </a:r>
            <a:r>
              <a:rPr lang="en-SG" sz="1400" dirty="0" err="1">
                <a:solidFill>
                  <a:schemeClr val="accent1"/>
                </a:solidFill>
              </a:rPr>
              <a:t>chisq</a:t>
            </a:r>
            <a:r>
              <a:rPr lang="en-SG" sz="1400" dirty="0">
                <a:solidFill>
                  <a:schemeClr val="accent1"/>
                </a:solidFill>
              </a:rPr>
              <a:t>")</a:t>
            </a:r>
          </a:p>
          <a:p>
            <a:pPr defTabSz="179388"/>
            <a:r>
              <a:rPr lang="en-SG" sz="1400" dirty="0">
                <a:solidFill>
                  <a:schemeClr val="accent1"/>
                </a:solidFill>
              </a:rPr>
              <a:t>	For quasi models: there is currently no test to compare models fit </a:t>
            </a:r>
            <a:br>
              <a:rPr lang="en-SG" sz="1400" dirty="0">
                <a:solidFill>
                  <a:schemeClr val="accent1"/>
                </a:solidFill>
              </a:rPr>
            </a:br>
            <a:r>
              <a:rPr lang="en-SG" sz="1400" dirty="0">
                <a:solidFill>
                  <a:schemeClr val="accent1"/>
                </a:solidFill>
              </a:rPr>
              <a:t>	 using </a:t>
            </a:r>
            <a:r>
              <a:rPr lang="en-SG" sz="1400" dirty="0" err="1">
                <a:solidFill>
                  <a:schemeClr val="accent1"/>
                </a:solidFill>
              </a:rPr>
              <a:t>glmmPQL</a:t>
            </a:r>
            <a:r>
              <a:rPr lang="en-SG" sz="1400" dirty="0">
                <a:solidFill>
                  <a:schemeClr val="accent1"/>
                </a:solidFill>
              </a:rPr>
              <a:t>, we just have to rely on the p-values (</a:t>
            </a:r>
            <a:r>
              <a:rPr lang="en-SG" sz="1400" dirty="0">
                <a:solidFill>
                  <a:schemeClr val="accent1"/>
                </a:solidFill>
                <a:hlinkClick r:id="rId2"/>
              </a:rPr>
              <a:t>read this</a:t>
            </a:r>
            <a:r>
              <a:rPr lang="en-SG" sz="1400" dirty="0">
                <a:solidFill>
                  <a:schemeClr val="accent1"/>
                </a:solidFill>
              </a:rPr>
              <a:t>).</a:t>
            </a:r>
          </a:p>
        </p:txBody>
      </p:sp>
      <p:pic>
        <p:nvPicPr>
          <p:cNvPr id="6" name="Picture 5">
            <a:extLst>
              <a:ext uri="{FF2B5EF4-FFF2-40B4-BE49-F238E27FC236}">
                <a16:creationId xmlns:a16="http://schemas.microsoft.com/office/drawing/2014/main" id="{C01E093D-6EEF-5134-51A7-2A7230FE9D83}"/>
              </a:ext>
            </a:extLst>
          </p:cNvPr>
          <p:cNvPicPr>
            <a:picLocks noChangeAspect="1"/>
          </p:cNvPicPr>
          <p:nvPr/>
        </p:nvPicPr>
        <p:blipFill>
          <a:blip r:embed="rId3"/>
          <a:stretch>
            <a:fillRect/>
          </a:stretch>
        </p:blipFill>
        <p:spPr>
          <a:xfrm>
            <a:off x="3110847" y="2434396"/>
            <a:ext cx="1977584" cy="693174"/>
          </a:xfrm>
          <a:prstGeom prst="rect">
            <a:avLst/>
          </a:prstGeom>
        </p:spPr>
      </p:pic>
      <p:pic>
        <p:nvPicPr>
          <p:cNvPr id="8" name="Picture 7">
            <a:extLst>
              <a:ext uri="{FF2B5EF4-FFF2-40B4-BE49-F238E27FC236}">
                <a16:creationId xmlns:a16="http://schemas.microsoft.com/office/drawing/2014/main" id="{F8C282DF-451F-9DAD-C3DD-7908BEFC82B5}"/>
              </a:ext>
            </a:extLst>
          </p:cNvPr>
          <p:cNvPicPr>
            <a:picLocks noChangeAspect="1"/>
          </p:cNvPicPr>
          <p:nvPr/>
        </p:nvPicPr>
        <p:blipFill>
          <a:blip r:embed="rId4"/>
          <a:stretch>
            <a:fillRect/>
          </a:stretch>
        </p:blipFill>
        <p:spPr>
          <a:xfrm>
            <a:off x="7202916" y="2941241"/>
            <a:ext cx="4491767" cy="3701444"/>
          </a:xfrm>
          <a:prstGeom prst="rect">
            <a:avLst/>
          </a:prstGeom>
        </p:spPr>
      </p:pic>
      <p:pic>
        <p:nvPicPr>
          <p:cNvPr id="10" name="Picture 9">
            <a:extLst>
              <a:ext uri="{FF2B5EF4-FFF2-40B4-BE49-F238E27FC236}">
                <a16:creationId xmlns:a16="http://schemas.microsoft.com/office/drawing/2014/main" id="{C4AA6637-5ECF-20B9-AC94-6482F6017B9C}"/>
              </a:ext>
            </a:extLst>
          </p:cNvPr>
          <p:cNvPicPr>
            <a:picLocks noChangeAspect="1"/>
          </p:cNvPicPr>
          <p:nvPr/>
        </p:nvPicPr>
        <p:blipFill>
          <a:blip r:embed="rId5"/>
          <a:stretch>
            <a:fillRect/>
          </a:stretch>
        </p:blipFill>
        <p:spPr>
          <a:xfrm>
            <a:off x="2096576" y="1091525"/>
            <a:ext cx="3587454" cy="815970"/>
          </a:xfrm>
          <a:prstGeom prst="rect">
            <a:avLst/>
          </a:prstGeom>
        </p:spPr>
      </p:pic>
    </p:spTree>
    <p:extLst>
      <p:ext uri="{BB962C8B-B14F-4D97-AF65-F5344CB8AC3E}">
        <p14:creationId xmlns:p14="http://schemas.microsoft.com/office/powerpoint/2010/main" val="985123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Summary (Learning Objectives)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Survival Analysis</a:t>
            </a:r>
          </a:p>
          <a:p>
            <a:pPr marL="0" indent="0">
              <a:buNone/>
            </a:pPr>
            <a:r>
              <a:rPr lang="en-SG" sz="2400" dirty="0"/>
              <a:t>- What it does, censoring and hazard functions</a:t>
            </a:r>
          </a:p>
          <a:p>
            <a:pPr marL="0" indent="0">
              <a:buNone/>
            </a:pPr>
            <a:r>
              <a:rPr lang="en-SG" sz="2400" dirty="0"/>
              <a:t>- Fitting, simplifying and interpreting: Gamma </a:t>
            </a:r>
            <a:r>
              <a:rPr lang="en-SG" sz="2400" dirty="0" err="1"/>
              <a:t>glm</a:t>
            </a:r>
            <a:r>
              <a:rPr lang="en-SG" sz="2400" dirty="0"/>
              <a:t>() and </a:t>
            </a:r>
            <a:r>
              <a:rPr lang="en-SG" sz="2400" b="1" dirty="0" err="1"/>
              <a:t>survreg</a:t>
            </a:r>
            <a:r>
              <a:rPr lang="en-SG" sz="2400" b="1" dirty="0"/>
              <a:t>()</a:t>
            </a:r>
          </a:p>
          <a:p>
            <a:pPr marL="0" indent="0">
              <a:buNone/>
            </a:pPr>
            <a:r>
              <a:rPr lang="en-SG" sz="2400" dirty="0"/>
              <a:t>- Plotting Kaplan-Meier curves using </a:t>
            </a:r>
            <a:r>
              <a:rPr lang="en-SG" sz="2400" dirty="0" err="1"/>
              <a:t>survfit</a:t>
            </a:r>
            <a:r>
              <a:rPr lang="en-SG" sz="2400" dirty="0"/>
              <a:t>() and </a:t>
            </a:r>
            <a:r>
              <a:rPr lang="en-SG" sz="2400" dirty="0" err="1"/>
              <a:t>autoplot</a:t>
            </a:r>
            <a:r>
              <a:rPr lang="en-SG" sz="2400" dirty="0"/>
              <a:t>()</a:t>
            </a:r>
          </a:p>
          <a:p>
            <a:pPr marL="0" indent="0">
              <a:buNone/>
            </a:pPr>
            <a:endParaRPr lang="en-SG" dirty="0"/>
          </a:p>
          <a:p>
            <a:pPr marL="0" indent="0">
              <a:buNone/>
            </a:pPr>
            <a:r>
              <a:rPr lang="en-SG" dirty="0"/>
              <a:t>Generalised Linear Mixed Models</a:t>
            </a:r>
          </a:p>
          <a:p>
            <a:pPr marL="0" indent="0">
              <a:buNone/>
            </a:pPr>
            <a:r>
              <a:rPr lang="en-SG" sz="2400" dirty="0"/>
              <a:t>- What is a GLMM?: error families, random errors and estimation methods</a:t>
            </a:r>
          </a:p>
          <a:p>
            <a:pPr marL="0" indent="0">
              <a:buNone/>
            </a:pPr>
            <a:r>
              <a:rPr lang="en-SG" sz="2400" dirty="0"/>
              <a:t>- Functions: </a:t>
            </a:r>
            <a:r>
              <a:rPr lang="en-SG" sz="2400" b="1" dirty="0" err="1"/>
              <a:t>glmer</a:t>
            </a:r>
            <a:r>
              <a:rPr lang="en-SG" sz="2400" b="1" dirty="0"/>
              <a:t>()</a:t>
            </a:r>
            <a:r>
              <a:rPr lang="en-SG" sz="2400" dirty="0"/>
              <a:t>, </a:t>
            </a:r>
            <a:r>
              <a:rPr lang="en-SG" sz="2400" dirty="0" err="1"/>
              <a:t>glmmPQL</a:t>
            </a:r>
            <a:r>
              <a:rPr lang="en-SG" sz="2400" dirty="0"/>
              <a:t>() and </a:t>
            </a:r>
            <a:r>
              <a:rPr lang="en-SG" sz="2400" dirty="0" err="1"/>
              <a:t>stan_glmer</a:t>
            </a:r>
            <a:r>
              <a:rPr lang="en-SG" sz="2400" dirty="0"/>
              <a:t>()</a:t>
            </a:r>
          </a:p>
          <a:p>
            <a:pPr marL="0" indent="0">
              <a:buNone/>
            </a:pPr>
            <a:r>
              <a:rPr lang="en-SG" sz="2400" dirty="0"/>
              <a:t>- Fitting and simplifying</a:t>
            </a:r>
          </a:p>
          <a:p>
            <a:pPr marL="0" indent="0">
              <a:buNone/>
            </a:pPr>
            <a:r>
              <a:rPr lang="en-SG" sz="2400" dirty="0"/>
              <a:t>- Solving errors</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3</a:t>
            </a:fld>
            <a:endParaRPr lang="en-SG" dirty="0"/>
          </a:p>
        </p:txBody>
      </p:sp>
    </p:spTree>
    <p:extLst>
      <p:ext uri="{BB962C8B-B14F-4D97-AF65-F5344CB8AC3E}">
        <p14:creationId xmlns:p14="http://schemas.microsoft.com/office/powerpoint/2010/main" val="2864717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Example – Interpreting</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3" y="767101"/>
            <a:ext cx="12036834" cy="6074077"/>
          </a:xfrm>
        </p:spPr>
        <p:txBody>
          <a:bodyPr>
            <a:normAutofit/>
          </a:bodyPr>
          <a:lstStyle/>
          <a:p>
            <a:pPr marL="0" indent="0" defTabSz="531813">
              <a:buNone/>
            </a:pPr>
            <a:r>
              <a:rPr lang="en-SG" sz="2000" dirty="0">
                <a:latin typeface="Courier New" panose="02070309020205020404" pitchFamily="49" charset="0"/>
                <a:cs typeface="Courier New" panose="02070309020205020404" pitchFamily="49" charset="0"/>
              </a:rPr>
              <a:t>summary(mod2.3)</a:t>
            </a:r>
          </a:p>
          <a:p>
            <a:pPr marL="0" indent="0" defTabSz="531813">
              <a:buNone/>
            </a:pPr>
            <a:r>
              <a:rPr lang="en-US" sz="2000" dirty="0">
                <a:latin typeface="Courier New" panose="02070309020205020404" pitchFamily="49" charset="0"/>
                <a:cs typeface="Courier New" panose="02070309020205020404" pitchFamily="49" charset="0"/>
              </a:rPr>
              <a:t>exp(summary(mod2.3)$</a:t>
            </a:r>
            <a:r>
              <a:rPr lang="en-US" sz="2000" dirty="0" err="1">
                <a:latin typeface="Courier New" panose="02070309020205020404" pitchFamily="49" charset="0"/>
                <a:cs typeface="Courier New" panose="02070309020205020404" pitchFamily="49" charset="0"/>
              </a:rPr>
              <a:t>coef</a:t>
            </a:r>
            <a:r>
              <a:rPr lang="en-US" sz="2000" dirty="0">
                <a:latin typeface="Courier New" panose="02070309020205020404" pitchFamily="49" charset="0"/>
                <a:cs typeface="Courier New" panose="02070309020205020404" pitchFamily="49" charset="0"/>
              </a:rPr>
              <a:t>[1,1]+summary(mod2.3)$</a:t>
            </a:r>
            <a:r>
              <a:rPr lang="en-US" sz="2000" dirty="0" err="1">
                <a:latin typeface="Courier New" panose="02070309020205020404" pitchFamily="49" charset="0"/>
                <a:cs typeface="Courier New" panose="02070309020205020404" pitchFamily="49" charset="0"/>
              </a:rPr>
              <a:t>coef</a:t>
            </a:r>
            <a:r>
              <a:rPr lang="en-US" sz="2000" dirty="0">
                <a:latin typeface="Courier New" panose="02070309020205020404" pitchFamily="49" charset="0"/>
                <a:cs typeface="Courier New" panose="02070309020205020404" pitchFamily="49" charset="0"/>
              </a:rPr>
              <a:t>[2,1]) #for &lt;par&gt;</a:t>
            </a:r>
          </a:p>
          <a:p>
            <a:pPr marL="0" indent="0" defTabSz="531813">
              <a:buNone/>
            </a:pPr>
            <a:r>
              <a:rPr lang="en-US" sz="2000">
                <a:latin typeface="Courier New" panose="02070309020205020404" pitchFamily="49" charset="0"/>
                <a:cs typeface="Courier New" panose="02070309020205020404" pitchFamily="49" charset="0"/>
              </a:rPr>
              <a:t>exp(0.67844+0.6716</a:t>
            </a:r>
            <a:r>
              <a:rPr lang="en-US" sz="2000" dirty="0">
                <a:latin typeface="Courier New" panose="02070309020205020404" pitchFamily="49" charset="0"/>
                <a:cs typeface="Courier New" panose="02070309020205020404" pitchFamily="49" charset="0"/>
              </a:rPr>
              <a:t>)</a:t>
            </a:r>
            <a:endParaRPr lang="en-SG" sz="2000" dirty="0">
              <a:latin typeface="Courier New" panose="02070309020205020404" pitchFamily="49" charset="0"/>
              <a:cs typeface="Courier New" panose="02070309020205020404" pitchFamily="49" charset="0"/>
            </a:endParaRPr>
          </a:p>
          <a:p>
            <a:pPr marL="0" indent="0" defTabSz="531813">
              <a:buNone/>
            </a:pPr>
            <a:endParaRPr lang="en-SG" dirty="0"/>
          </a:p>
          <a:p>
            <a:pPr marL="0" indent="0" defTabSz="531813">
              <a:buNone/>
            </a:pPr>
            <a:endParaRPr lang="en-SG" dirty="0"/>
          </a:p>
          <a:p>
            <a:pPr marL="0" indent="0" defTabSz="531813">
              <a:buNone/>
            </a:pPr>
            <a:endParaRPr lang="en-SG" dirty="0"/>
          </a:p>
          <a:p>
            <a:pPr marL="0" indent="0" defTabSz="531813">
              <a:buNone/>
            </a:pPr>
            <a:endParaRPr lang="en-SG" dirty="0"/>
          </a:p>
          <a:p>
            <a:pPr marL="0" indent="0" defTabSz="531813">
              <a:buNone/>
            </a:pPr>
            <a:endParaRPr lang="en-SG" dirty="0"/>
          </a:p>
          <a:p>
            <a:pPr marL="0" indent="0" defTabSz="531813">
              <a:buNone/>
            </a:pPr>
            <a:endParaRPr lang="en-SG" dirty="0"/>
          </a:p>
          <a:p>
            <a:pPr marL="0" indent="0" defTabSz="531813">
              <a:buNone/>
            </a:pPr>
            <a:r>
              <a:rPr lang="en-SG" dirty="0"/>
              <a:t>Calculate proportion of variance explained by fixed vs. random effects</a:t>
            </a:r>
          </a:p>
          <a:p>
            <a:pPr marL="0" indent="0" defTabSz="531813">
              <a:buNone/>
            </a:pPr>
            <a:r>
              <a:rPr lang="en-SG" sz="2000" dirty="0">
                <a:latin typeface="Courier New" panose="02070309020205020404" pitchFamily="49" charset="0"/>
                <a:cs typeface="Courier New" panose="02070309020205020404" pitchFamily="49" charset="0"/>
              </a:rPr>
              <a:t>require(performance)</a:t>
            </a:r>
          </a:p>
          <a:p>
            <a:pPr marL="0" indent="0" defTabSz="531813">
              <a:buNone/>
            </a:pPr>
            <a:r>
              <a:rPr lang="en-SG" sz="2000" dirty="0">
                <a:latin typeface="Courier New" panose="02070309020205020404" pitchFamily="49" charset="0"/>
                <a:cs typeface="Courier New" panose="02070309020205020404" pitchFamily="49" charset="0"/>
              </a:rPr>
              <a:t>r2_nakagawa(mod2.3)</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30</a:t>
            </a:fld>
            <a:endParaRPr lang="en-SG" dirty="0"/>
          </a:p>
        </p:txBody>
      </p:sp>
      <p:pic>
        <p:nvPicPr>
          <p:cNvPr id="7" name="Picture 6">
            <a:extLst>
              <a:ext uri="{FF2B5EF4-FFF2-40B4-BE49-F238E27FC236}">
                <a16:creationId xmlns:a16="http://schemas.microsoft.com/office/drawing/2014/main" id="{9DD11492-E98D-5EFB-9F7C-988253BC1E17}"/>
              </a:ext>
            </a:extLst>
          </p:cNvPr>
          <p:cNvPicPr>
            <a:picLocks noChangeAspect="1"/>
          </p:cNvPicPr>
          <p:nvPr/>
        </p:nvPicPr>
        <p:blipFill>
          <a:blip r:embed="rId2"/>
          <a:stretch>
            <a:fillRect/>
          </a:stretch>
        </p:blipFill>
        <p:spPr>
          <a:xfrm>
            <a:off x="3599267" y="2744451"/>
            <a:ext cx="5639546" cy="2124759"/>
          </a:xfrm>
          <a:prstGeom prst="rect">
            <a:avLst/>
          </a:prstGeom>
        </p:spPr>
      </p:pic>
      <p:pic>
        <p:nvPicPr>
          <p:cNvPr id="9" name="Picture 8">
            <a:extLst>
              <a:ext uri="{FF2B5EF4-FFF2-40B4-BE49-F238E27FC236}">
                <a16:creationId xmlns:a16="http://schemas.microsoft.com/office/drawing/2014/main" id="{998F7AE6-6A9F-6D4B-C3C3-BCC55E63EAB3}"/>
              </a:ext>
            </a:extLst>
          </p:cNvPr>
          <p:cNvPicPr>
            <a:picLocks noChangeAspect="1"/>
          </p:cNvPicPr>
          <p:nvPr/>
        </p:nvPicPr>
        <p:blipFill>
          <a:blip r:embed="rId3"/>
          <a:stretch>
            <a:fillRect/>
          </a:stretch>
        </p:blipFill>
        <p:spPr>
          <a:xfrm>
            <a:off x="3599267" y="1704594"/>
            <a:ext cx="7068536" cy="1057423"/>
          </a:xfrm>
          <a:prstGeom prst="rect">
            <a:avLst/>
          </a:prstGeom>
        </p:spPr>
      </p:pic>
      <p:sp>
        <p:nvSpPr>
          <p:cNvPr id="14" name="TextBox 13">
            <a:extLst>
              <a:ext uri="{FF2B5EF4-FFF2-40B4-BE49-F238E27FC236}">
                <a16:creationId xmlns:a16="http://schemas.microsoft.com/office/drawing/2014/main" id="{C7722F86-CD78-4B17-83C8-DC2FC045F629}"/>
              </a:ext>
            </a:extLst>
          </p:cNvPr>
          <p:cNvSpPr txBox="1"/>
          <p:nvPr/>
        </p:nvSpPr>
        <p:spPr>
          <a:xfrm>
            <a:off x="7651496" y="5715242"/>
            <a:ext cx="3614928" cy="923330"/>
          </a:xfrm>
          <a:prstGeom prst="rect">
            <a:avLst/>
          </a:prstGeom>
          <a:noFill/>
        </p:spPr>
        <p:txBody>
          <a:bodyPr wrap="square" rtlCol="0">
            <a:spAutoFit/>
          </a:bodyPr>
          <a:lstStyle/>
          <a:p>
            <a:r>
              <a:rPr lang="en-US" dirty="0">
                <a:solidFill>
                  <a:srgbClr val="FF0000"/>
                </a:solidFill>
              </a:rPr>
              <a:t>Proportion of total variation explained by fixed and random effects combined</a:t>
            </a:r>
            <a:endParaRPr lang="en-US" b="1" dirty="0">
              <a:solidFill>
                <a:srgbClr val="FF0000"/>
              </a:solidFill>
            </a:endParaRPr>
          </a:p>
        </p:txBody>
      </p:sp>
      <p:sp>
        <p:nvSpPr>
          <p:cNvPr id="16" name="TextBox 15">
            <a:extLst>
              <a:ext uri="{FF2B5EF4-FFF2-40B4-BE49-F238E27FC236}">
                <a16:creationId xmlns:a16="http://schemas.microsoft.com/office/drawing/2014/main" id="{A4B94A29-C851-4A68-8242-A591E7F9537C}"/>
              </a:ext>
            </a:extLst>
          </p:cNvPr>
          <p:cNvSpPr txBox="1"/>
          <p:nvPr/>
        </p:nvSpPr>
        <p:spPr>
          <a:xfrm>
            <a:off x="1442915" y="6223002"/>
            <a:ext cx="3627640" cy="646331"/>
          </a:xfrm>
          <a:prstGeom prst="rect">
            <a:avLst/>
          </a:prstGeom>
          <a:noFill/>
        </p:spPr>
        <p:txBody>
          <a:bodyPr wrap="square" rtlCol="0">
            <a:spAutoFit/>
          </a:bodyPr>
          <a:lstStyle/>
          <a:p>
            <a:r>
              <a:rPr lang="en-US" dirty="0">
                <a:solidFill>
                  <a:srgbClr val="FF0000"/>
                </a:solidFill>
              </a:rPr>
              <a:t>Proportion of total variance explained by fixed effects alone</a:t>
            </a:r>
            <a:endParaRPr lang="en-US" b="1" dirty="0">
              <a:solidFill>
                <a:srgbClr val="FF0000"/>
              </a:solidFill>
            </a:endParaRPr>
          </a:p>
        </p:txBody>
      </p:sp>
      <p:sp>
        <p:nvSpPr>
          <p:cNvPr id="22" name="TextBox 21">
            <a:extLst>
              <a:ext uri="{FF2B5EF4-FFF2-40B4-BE49-F238E27FC236}">
                <a16:creationId xmlns:a16="http://schemas.microsoft.com/office/drawing/2014/main" id="{A6006971-4B44-45DA-BE69-4927755BAAB6}"/>
              </a:ext>
            </a:extLst>
          </p:cNvPr>
          <p:cNvSpPr txBox="1"/>
          <p:nvPr/>
        </p:nvSpPr>
        <p:spPr>
          <a:xfrm>
            <a:off x="9529731" y="2221691"/>
            <a:ext cx="2633638" cy="2308324"/>
          </a:xfrm>
          <a:prstGeom prst="rect">
            <a:avLst/>
          </a:prstGeom>
          <a:noFill/>
        </p:spPr>
        <p:txBody>
          <a:bodyPr wrap="square" rtlCol="0">
            <a:spAutoFit/>
          </a:bodyPr>
          <a:lstStyle/>
          <a:p>
            <a:r>
              <a:rPr lang="en-US" dirty="0">
                <a:solidFill>
                  <a:srgbClr val="FF0000"/>
                </a:solidFill>
              </a:rPr>
              <a:t>Amount of variance explained by the random effect &lt;category&gt;. Not easy to compare this to the amount explained by the fixed effects directly (need another function below).</a:t>
            </a:r>
            <a:endParaRPr lang="en-US" b="1" dirty="0">
              <a:solidFill>
                <a:srgbClr val="FF0000"/>
              </a:solidFill>
            </a:endParaRPr>
          </a:p>
        </p:txBody>
      </p:sp>
      <p:cxnSp>
        <p:nvCxnSpPr>
          <p:cNvPr id="23" name="Straight Arrow Connector 22">
            <a:extLst>
              <a:ext uri="{FF2B5EF4-FFF2-40B4-BE49-F238E27FC236}">
                <a16:creationId xmlns:a16="http://schemas.microsoft.com/office/drawing/2014/main" id="{2056D5A4-6A60-43D5-8DFF-1D50F078A8A1}"/>
              </a:ext>
            </a:extLst>
          </p:cNvPr>
          <p:cNvCxnSpPr>
            <a:cxnSpLocks/>
          </p:cNvCxnSpPr>
          <p:nvPr/>
        </p:nvCxnSpPr>
        <p:spPr>
          <a:xfrm flipH="1">
            <a:off x="6207760" y="2428240"/>
            <a:ext cx="3363220" cy="7606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A20DDD9-9635-4E0B-A743-830F9D19009E}"/>
              </a:ext>
            </a:extLst>
          </p:cNvPr>
          <p:cNvSpPr txBox="1"/>
          <p:nvPr/>
        </p:nvSpPr>
        <p:spPr>
          <a:xfrm>
            <a:off x="6724355" y="239651"/>
            <a:ext cx="5317378" cy="923330"/>
          </a:xfrm>
          <a:prstGeom prst="rect">
            <a:avLst/>
          </a:prstGeom>
          <a:noFill/>
        </p:spPr>
        <p:txBody>
          <a:bodyPr wrap="square" rtlCol="0">
            <a:spAutoFit/>
          </a:bodyPr>
          <a:lstStyle/>
          <a:p>
            <a:r>
              <a:rPr lang="en-US" dirty="0">
                <a:solidFill>
                  <a:srgbClr val="FF0000"/>
                </a:solidFill>
              </a:rPr>
              <a:t>Recall this is the link function, so to convert the effect sizes from the units of the linear predictor (reported as the “Estimate”), we need to take </a:t>
            </a:r>
            <a:r>
              <a:rPr lang="en-US" dirty="0" err="1">
                <a:solidFill>
                  <a:srgbClr val="FF0000"/>
                </a:solidFill>
              </a:rPr>
              <a:t>e</a:t>
            </a:r>
            <a:r>
              <a:rPr lang="en-US" baseline="30000" dirty="0" err="1">
                <a:solidFill>
                  <a:srgbClr val="FF0000"/>
                </a:solidFill>
              </a:rPr>
              <a:t>Estimate</a:t>
            </a:r>
            <a:r>
              <a:rPr lang="en-US" dirty="0">
                <a:solidFill>
                  <a:srgbClr val="FF0000"/>
                </a:solidFill>
              </a:rPr>
              <a:t>.</a:t>
            </a:r>
            <a:endParaRPr lang="en-US" b="1" dirty="0">
              <a:solidFill>
                <a:srgbClr val="FF0000"/>
              </a:solidFill>
            </a:endParaRPr>
          </a:p>
        </p:txBody>
      </p:sp>
      <p:cxnSp>
        <p:nvCxnSpPr>
          <p:cNvPr id="30" name="Straight Arrow Connector 29">
            <a:extLst>
              <a:ext uri="{FF2B5EF4-FFF2-40B4-BE49-F238E27FC236}">
                <a16:creationId xmlns:a16="http://schemas.microsoft.com/office/drawing/2014/main" id="{4C27142F-7914-4149-AC3A-2B16A6F9D78B}"/>
              </a:ext>
            </a:extLst>
          </p:cNvPr>
          <p:cNvCxnSpPr>
            <a:cxnSpLocks/>
          </p:cNvCxnSpPr>
          <p:nvPr/>
        </p:nvCxnSpPr>
        <p:spPr>
          <a:xfrm flipH="1">
            <a:off x="7103055" y="1087156"/>
            <a:ext cx="245224" cy="11485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139957C-0CC9-4A2D-A278-B99531D5AFE2}"/>
              </a:ext>
            </a:extLst>
          </p:cNvPr>
          <p:cNvCxnSpPr>
            <a:cxnSpLocks/>
          </p:cNvCxnSpPr>
          <p:nvPr/>
        </p:nvCxnSpPr>
        <p:spPr>
          <a:xfrm>
            <a:off x="2110631" y="1504376"/>
            <a:ext cx="2832209" cy="2671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8A932DD-B801-41CA-A4FC-DC205401F5D2}"/>
              </a:ext>
            </a:extLst>
          </p:cNvPr>
          <p:cNvCxnSpPr>
            <a:cxnSpLocks/>
          </p:cNvCxnSpPr>
          <p:nvPr/>
        </p:nvCxnSpPr>
        <p:spPr>
          <a:xfrm>
            <a:off x="1731734" y="1917055"/>
            <a:ext cx="3211106" cy="2444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2A5EAE1-F1D1-5A9A-3272-F8582CC69EE0}"/>
              </a:ext>
            </a:extLst>
          </p:cNvPr>
          <p:cNvPicPr>
            <a:picLocks noChangeAspect="1"/>
          </p:cNvPicPr>
          <p:nvPr/>
        </p:nvPicPr>
        <p:blipFill>
          <a:blip r:embed="rId4"/>
          <a:stretch>
            <a:fillRect/>
          </a:stretch>
        </p:blipFill>
        <p:spPr>
          <a:xfrm>
            <a:off x="4926481" y="5826994"/>
            <a:ext cx="2133898" cy="838317"/>
          </a:xfrm>
          <a:prstGeom prst="rect">
            <a:avLst/>
          </a:prstGeom>
        </p:spPr>
      </p:pic>
      <p:cxnSp>
        <p:nvCxnSpPr>
          <p:cNvPr id="15" name="Straight Arrow Connector 14">
            <a:extLst>
              <a:ext uri="{FF2B5EF4-FFF2-40B4-BE49-F238E27FC236}">
                <a16:creationId xmlns:a16="http://schemas.microsoft.com/office/drawing/2014/main" id="{84CE3F53-AC55-4693-8487-04C4A9849DD1}"/>
              </a:ext>
            </a:extLst>
          </p:cNvPr>
          <p:cNvCxnSpPr>
            <a:cxnSpLocks/>
          </p:cNvCxnSpPr>
          <p:nvPr/>
        </p:nvCxnSpPr>
        <p:spPr>
          <a:xfrm flipH="1">
            <a:off x="6915349" y="5909067"/>
            <a:ext cx="821491" cy="4337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DA95B8B-E858-4D66-9B0F-A4DCB8676BBD}"/>
              </a:ext>
            </a:extLst>
          </p:cNvPr>
          <p:cNvCxnSpPr>
            <a:cxnSpLocks/>
          </p:cNvCxnSpPr>
          <p:nvPr/>
        </p:nvCxnSpPr>
        <p:spPr>
          <a:xfrm flipV="1">
            <a:off x="4490977" y="6561258"/>
            <a:ext cx="879278" cy="114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289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Example – model checking</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3" y="767101"/>
            <a:ext cx="12036834" cy="6074077"/>
          </a:xfrm>
        </p:spPr>
        <p:txBody>
          <a:bodyPr>
            <a:normAutofit/>
          </a:bodyPr>
          <a:lstStyle/>
          <a:p>
            <a:pPr marL="0" indent="0" defTabSz="531813">
              <a:buNone/>
            </a:pPr>
            <a:r>
              <a:rPr lang="en-SG" dirty="0"/>
              <a:t>Check the final model:</a:t>
            </a:r>
          </a:p>
          <a:p>
            <a:pPr marL="0" indent="0" defTabSz="531813">
              <a:buNone/>
            </a:pPr>
            <a:r>
              <a:rPr lang="en-SG" sz="2000" dirty="0">
                <a:latin typeface="Courier New" panose="02070309020205020404" pitchFamily="49" charset="0"/>
                <a:cs typeface="Courier New" panose="02070309020205020404" pitchFamily="49" charset="0"/>
              </a:rPr>
              <a:t>require(</a:t>
            </a:r>
            <a:r>
              <a:rPr lang="en-SG" sz="2000" dirty="0" err="1">
                <a:latin typeface="Courier New" panose="02070309020205020404" pitchFamily="49" charset="0"/>
                <a:cs typeface="Courier New" panose="02070309020205020404" pitchFamily="49" charset="0"/>
              </a:rPr>
              <a:t>DHARMa</a:t>
            </a:r>
            <a:r>
              <a:rPr lang="en-SG" sz="2000" dirty="0">
                <a:latin typeface="Courier New" panose="02070309020205020404" pitchFamily="49" charset="0"/>
                <a:cs typeface="Courier New" panose="02070309020205020404" pitchFamily="49" charset="0"/>
              </a:rPr>
              <a:t>)</a:t>
            </a:r>
          </a:p>
          <a:p>
            <a:pPr marL="0" indent="0" defTabSz="531813">
              <a:buNone/>
            </a:pPr>
            <a:r>
              <a:rPr lang="en-SG" sz="2000" dirty="0">
                <a:latin typeface="Courier New" panose="02070309020205020404" pitchFamily="49" charset="0"/>
                <a:cs typeface="Courier New" panose="02070309020205020404" pitchFamily="49" charset="0"/>
              </a:rPr>
              <a:t>plot(</a:t>
            </a:r>
            <a:r>
              <a:rPr lang="en-SG" sz="2000" dirty="0" err="1">
                <a:latin typeface="Courier New" panose="02070309020205020404" pitchFamily="49" charset="0"/>
                <a:cs typeface="Courier New" panose="02070309020205020404" pitchFamily="49" charset="0"/>
              </a:rPr>
              <a:t>simulateResiduals</a:t>
            </a:r>
            <a:r>
              <a:rPr lang="en-SG" sz="2000" dirty="0">
                <a:latin typeface="Courier New" panose="02070309020205020404" pitchFamily="49" charset="0"/>
                <a:cs typeface="Courier New" panose="02070309020205020404" pitchFamily="49" charset="0"/>
              </a:rPr>
              <a:t>(mod2.2b))</a:t>
            </a:r>
          </a:p>
          <a:p>
            <a:pPr marL="0" indent="0" defTabSz="531813">
              <a:buNone/>
            </a:pPr>
            <a:endParaRPr lang="en-SG" dirty="0"/>
          </a:p>
          <a:p>
            <a:pPr marL="0" indent="0" defTabSz="531813">
              <a:buNone/>
            </a:pPr>
            <a:endParaRPr lang="en-SG" dirty="0"/>
          </a:p>
          <a:p>
            <a:pPr marL="0" indent="0" defTabSz="531813">
              <a:buNone/>
            </a:pPr>
            <a:endParaRPr lang="en-SG" dirty="0"/>
          </a:p>
          <a:p>
            <a:pPr marL="0" indent="0" defTabSz="531813">
              <a:buNone/>
            </a:pPr>
            <a:endParaRPr lang="en-SG" dirty="0"/>
          </a:p>
          <a:p>
            <a:pPr marL="0" indent="0" defTabSz="531813">
              <a:buNone/>
            </a:pPr>
            <a:endParaRPr lang="en-SG" dirty="0"/>
          </a:p>
          <a:p>
            <a:pPr marL="0" indent="0" defTabSz="531813">
              <a:buNone/>
            </a:pPr>
            <a:r>
              <a:rPr lang="en-SG" dirty="0"/>
              <a:t>Looks like we still might need to switch to </a:t>
            </a:r>
            <a:r>
              <a:rPr lang="en-SG" dirty="0" err="1"/>
              <a:t>quasipoisson</a:t>
            </a:r>
            <a:r>
              <a:rPr lang="en-SG" dirty="0"/>
              <a:t> in the end:</a:t>
            </a:r>
          </a:p>
          <a:p>
            <a:pPr marL="0" indent="0" defTabSz="531813">
              <a:buNone/>
            </a:pPr>
            <a:r>
              <a:rPr lang="en-SG" sz="2000" dirty="0">
                <a:latin typeface="Courier New" panose="02070309020205020404" pitchFamily="49" charset="0"/>
                <a:cs typeface="Courier New" panose="02070309020205020404" pitchFamily="49" charset="0"/>
              </a:rPr>
              <a:t>mod2.3b=</a:t>
            </a:r>
            <a:r>
              <a:rPr lang="en-SG" sz="2000" dirty="0" err="1">
                <a:latin typeface="Courier New" panose="02070309020205020404" pitchFamily="49" charset="0"/>
                <a:cs typeface="Courier New" panose="02070309020205020404" pitchFamily="49" charset="0"/>
              </a:rPr>
              <a:t>glmmPQL</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richness~par+bleached,random</a:t>
            </a:r>
            <a:r>
              <a:rPr lang="en-SG" sz="2000" dirty="0">
                <a:latin typeface="Courier New" panose="02070309020205020404" pitchFamily="49" charset="0"/>
                <a:cs typeface="Courier New" panose="02070309020205020404" pitchFamily="49" charset="0"/>
              </a:rPr>
              <a:t>=~1|category,family=</a:t>
            </a:r>
            <a:r>
              <a:rPr lang="en-SG" sz="2000" dirty="0" err="1">
                <a:latin typeface="Courier New" panose="02070309020205020404" pitchFamily="49" charset="0"/>
                <a:cs typeface="Courier New" panose="02070309020205020404" pitchFamily="49" charset="0"/>
              </a:rPr>
              <a:t>poisson</a:t>
            </a:r>
            <a:r>
              <a:rPr lang="en-SG" sz="2000" dirty="0">
                <a:latin typeface="Courier New" panose="02070309020205020404" pitchFamily="49" charset="0"/>
                <a:cs typeface="Courier New" panose="02070309020205020404" pitchFamily="49" charset="0"/>
              </a:rPr>
              <a:t>, data=d5)</a:t>
            </a:r>
          </a:p>
          <a:p>
            <a:pPr marL="0" indent="0" defTabSz="531813">
              <a:buNone/>
            </a:pPr>
            <a:r>
              <a:rPr lang="en-SG" sz="2000" dirty="0">
                <a:latin typeface="Courier New" panose="02070309020205020404" pitchFamily="49" charset="0"/>
                <a:cs typeface="Courier New" panose="02070309020205020404" pitchFamily="49" charset="0"/>
              </a:rPr>
              <a:t>summary(mod2.3b)</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31</a:t>
            </a:fld>
            <a:endParaRPr lang="en-SG" dirty="0"/>
          </a:p>
        </p:txBody>
      </p:sp>
      <p:pic>
        <p:nvPicPr>
          <p:cNvPr id="9" name="Picture 8">
            <a:extLst>
              <a:ext uri="{FF2B5EF4-FFF2-40B4-BE49-F238E27FC236}">
                <a16:creationId xmlns:a16="http://schemas.microsoft.com/office/drawing/2014/main" id="{EC566627-0A83-CC8A-A237-356039544638}"/>
              </a:ext>
            </a:extLst>
          </p:cNvPr>
          <p:cNvPicPr>
            <a:picLocks noChangeAspect="1"/>
          </p:cNvPicPr>
          <p:nvPr/>
        </p:nvPicPr>
        <p:blipFill>
          <a:blip r:embed="rId3"/>
          <a:stretch>
            <a:fillRect/>
          </a:stretch>
        </p:blipFill>
        <p:spPr>
          <a:xfrm>
            <a:off x="2622838" y="5673611"/>
            <a:ext cx="4563112" cy="819264"/>
          </a:xfrm>
          <a:prstGeom prst="rect">
            <a:avLst/>
          </a:prstGeom>
        </p:spPr>
      </p:pic>
      <p:sp>
        <p:nvSpPr>
          <p:cNvPr id="10" name="TextBox 9">
            <a:extLst>
              <a:ext uri="{FF2B5EF4-FFF2-40B4-BE49-F238E27FC236}">
                <a16:creationId xmlns:a16="http://schemas.microsoft.com/office/drawing/2014/main" id="{AE7571F8-BFD7-A5A6-F6C1-61004B56C086}"/>
              </a:ext>
            </a:extLst>
          </p:cNvPr>
          <p:cNvSpPr txBox="1"/>
          <p:nvPr/>
        </p:nvSpPr>
        <p:spPr>
          <a:xfrm>
            <a:off x="7917080" y="5626476"/>
            <a:ext cx="4036108" cy="1200329"/>
          </a:xfrm>
          <a:prstGeom prst="rect">
            <a:avLst/>
          </a:prstGeom>
          <a:noFill/>
        </p:spPr>
        <p:txBody>
          <a:bodyPr wrap="square" rtlCol="0">
            <a:spAutoFit/>
          </a:bodyPr>
          <a:lstStyle/>
          <a:p>
            <a:r>
              <a:rPr lang="en-US" dirty="0">
                <a:solidFill>
                  <a:srgbClr val="FF0000"/>
                </a:solidFill>
              </a:rPr>
              <a:t>Result is qualitatively the same (i.e. both variables are significant) but effect sizes are slightly different. This gives me more confidence in the results.</a:t>
            </a:r>
            <a:endParaRPr lang="en-US" b="1" dirty="0">
              <a:solidFill>
                <a:srgbClr val="FF0000"/>
              </a:solidFill>
            </a:endParaRPr>
          </a:p>
        </p:txBody>
      </p:sp>
      <p:cxnSp>
        <p:nvCxnSpPr>
          <p:cNvPr id="11" name="Straight Arrow Connector 10">
            <a:extLst>
              <a:ext uri="{FF2B5EF4-FFF2-40B4-BE49-F238E27FC236}">
                <a16:creationId xmlns:a16="http://schemas.microsoft.com/office/drawing/2014/main" id="{5AD46F27-B9EC-23E2-DF3F-88E83A020833}"/>
              </a:ext>
            </a:extLst>
          </p:cNvPr>
          <p:cNvCxnSpPr>
            <a:cxnSpLocks/>
          </p:cNvCxnSpPr>
          <p:nvPr/>
        </p:nvCxnSpPr>
        <p:spPr>
          <a:xfrm flipH="1">
            <a:off x="7045439" y="5845215"/>
            <a:ext cx="921383" cy="3473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81ED5C-E873-B924-393F-9A79B0F7D39D}"/>
              </a:ext>
            </a:extLst>
          </p:cNvPr>
          <p:cNvPicPr>
            <a:picLocks noChangeAspect="1"/>
          </p:cNvPicPr>
          <p:nvPr/>
        </p:nvPicPr>
        <p:blipFill>
          <a:blip r:embed="rId4"/>
          <a:stretch>
            <a:fillRect/>
          </a:stretch>
        </p:blipFill>
        <p:spPr>
          <a:xfrm>
            <a:off x="5526051" y="365125"/>
            <a:ext cx="6292330" cy="4166995"/>
          </a:xfrm>
          <a:prstGeom prst="rect">
            <a:avLst/>
          </a:prstGeom>
        </p:spPr>
      </p:pic>
    </p:spTree>
    <p:extLst>
      <p:ext uri="{BB962C8B-B14F-4D97-AF65-F5344CB8AC3E}">
        <p14:creationId xmlns:p14="http://schemas.microsoft.com/office/powerpoint/2010/main" val="3917689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A note on multinomial GLMMs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3" y="767101"/>
            <a:ext cx="12036834" cy="6074077"/>
          </a:xfrm>
        </p:spPr>
        <p:txBody>
          <a:bodyPr>
            <a:normAutofit/>
          </a:bodyPr>
          <a:lstStyle/>
          <a:p>
            <a:pPr marL="0" indent="0" defTabSz="531813">
              <a:buNone/>
            </a:pPr>
            <a:r>
              <a:rPr lang="en-SG" dirty="0"/>
              <a:t>There is no good and easy way to fit multinomial GLMMs as yet.</a:t>
            </a:r>
          </a:p>
          <a:p>
            <a:pPr marL="0" indent="0" defTabSz="531813">
              <a:buNone/>
            </a:pPr>
            <a:endParaRPr lang="en-SG" dirty="0"/>
          </a:p>
          <a:p>
            <a:pPr marL="0" indent="0" defTabSz="531813">
              <a:buNone/>
            </a:pPr>
            <a:r>
              <a:rPr lang="en-SG" dirty="0"/>
              <a:t>Option 1:  Fit a multinomial GLM, i.e. with everything (including your desired random effects) as fixed effects. Use this to assess whether your “random effects” are important and decide whether or not to keep them in the model. </a:t>
            </a:r>
          </a:p>
          <a:p>
            <a:pPr marL="0" indent="0" defTabSz="531813">
              <a:buNone/>
            </a:pPr>
            <a:endParaRPr lang="en-SG" dirty="0"/>
          </a:p>
          <a:p>
            <a:pPr marL="0" indent="0" defTabSz="531813">
              <a:buNone/>
            </a:pPr>
            <a:r>
              <a:rPr lang="en-SG" dirty="0"/>
              <a:t>Option 2: If you really want to do a GLMM, you can try the </a:t>
            </a:r>
            <a:r>
              <a:rPr lang="en-SG" sz="2400" dirty="0" err="1">
                <a:latin typeface="Courier New" panose="02070309020205020404" pitchFamily="49" charset="0"/>
                <a:cs typeface="Courier New" panose="02070309020205020404" pitchFamily="49" charset="0"/>
              </a:rPr>
              <a:t>npmlt</a:t>
            </a:r>
            <a:r>
              <a:rPr lang="en-SG" sz="2400" dirty="0">
                <a:latin typeface="Courier New" panose="02070309020205020404" pitchFamily="49" charset="0"/>
                <a:cs typeface="Courier New" panose="02070309020205020404" pitchFamily="49" charset="0"/>
              </a:rPr>
              <a:t>()</a:t>
            </a:r>
            <a:r>
              <a:rPr lang="en-SG" sz="2800" dirty="0">
                <a:latin typeface="Courier New" panose="02070309020205020404" pitchFamily="49" charset="0"/>
                <a:cs typeface="Courier New" panose="02070309020205020404" pitchFamily="49" charset="0"/>
              </a:rPr>
              <a:t> </a:t>
            </a:r>
            <a:r>
              <a:rPr lang="en-SG" dirty="0"/>
              <a:t>function from the “</a:t>
            </a:r>
            <a:r>
              <a:rPr lang="en-SG" dirty="0" err="1"/>
              <a:t>mixcat</a:t>
            </a:r>
            <a:r>
              <a:rPr lang="en-SG" dirty="0"/>
              <a:t>” package. But it is not yet well established (and slightly </a:t>
            </a:r>
            <a:r>
              <a:rPr lang="en-SG" dirty="0" err="1"/>
              <a:t>compliated</a:t>
            </a:r>
            <a:r>
              <a:rPr lang="en-SG" dirty="0"/>
              <a:t>).</a:t>
            </a:r>
          </a:p>
          <a:p>
            <a:pPr marL="0" indent="0" defTabSz="531813">
              <a:buNone/>
            </a:pPr>
            <a:endParaRPr lang="en-SG" sz="2000" dirty="0">
              <a:latin typeface="Courier New" panose="02070309020205020404" pitchFamily="49" charset="0"/>
              <a:cs typeface="Courier New" panose="02070309020205020404" pitchFamily="49" charset="0"/>
            </a:endParaRP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32</a:t>
            </a:fld>
            <a:endParaRPr lang="en-SG" dirty="0"/>
          </a:p>
        </p:txBody>
      </p:sp>
    </p:spTree>
    <p:extLst>
      <p:ext uri="{BB962C8B-B14F-4D97-AF65-F5344CB8AC3E}">
        <p14:creationId xmlns:p14="http://schemas.microsoft.com/office/powerpoint/2010/main" val="362866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Dealing with errors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3" y="767101"/>
            <a:ext cx="12036834" cy="6074077"/>
          </a:xfrm>
        </p:spPr>
        <p:txBody>
          <a:bodyPr>
            <a:normAutofit/>
          </a:bodyPr>
          <a:lstStyle/>
          <a:p>
            <a:pPr marL="0" indent="0" defTabSz="531813">
              <a:buNone/>
            </a:pPr>
            <a:r>
              <a:rPr lang="en-SG" dirty="0"/>
              <a:t>Common errors: “Iteration limit reached”, “Failed to Converge”, “Singular fit”, “Maximum number of evaluations reached”, etc. </a:t>
            </a:r>
          </a:p>
          <a:p>
            <a:pPr defTabSz="531813">
              <a:buFontTx/>
              <a:buChar char="-"/>
            </a:pPr>
            <a:r>
              <a:rPr lang="en-SG" sz="2400" dirty="0"/>
              <a:t>Mostly because you have too many random (or even fixed) effects for your </a:t>
            </a:r>
            <a:r>
              <a:rPr lang="en-SG" sz="2400" i="1" dirty="0"/>
              <a:t>N</a:t>
            </a:r>
          </a:p>
          <a:p>
            <a:pPr defTabSz="531813">
              <a:buFontTx/>
              <a:buChar char="-"/>
            </a:pPr>
            <a:r>
              <a:rPr lang="en-SG" sz="2400" dirty="0"/>
              <a:t>Your model is too complex for your </a:t>
            </a:r>
            <a:r>
              <a:rPr lang="en-SG" sz="2400" i="1" dirty="0"/>
              <a:t>N</a:t>
            </a:r>
            <a:r>
              <a:rPr lang="en-SG" sz="2400" dirty="0"/>
              <a:t> (interactions, random slopes, etc.)</a:t>
            </a:r>
          </a:p>
          <a:p>
            <a:pPr marL="0" indent="0" defTabSz="531813">
              <a:buNone/>
            </a:pPr>
            <a:endParaRPr lang="en-SG" dirty="0"/>
          </a:p>
          <a:p>
            <a:pPr marL="0" indent="0" defTabSz="531813">
              <a:buNone/>
            </a:pPr>
            <a:r>
              <a:rPr lang="en-SG" dirty="0"/>
              <a:t>Strategies to fix the errors:</a:t>
            </a:r>
          </a:p>
          <a:p>
            <a:pPr marL="0" indent="0" defTabSz="531813">
              <a:buNone/>
            </a:pPr>
            <a:r>
              <a:rPr lang="en-SG" sz="2400" dirty="0"/>
              <a:t>1) Gather more data to increase the </a:t>
            </a:r>
            <a:r>
              <a:rPr lang="en-SG" sz="2400" i="1" dirty="0"/>
              <a:t>N</a:t>
            </a:r>
            <a:r>
              <a:rPr lang="en-SG" sz="2400" dirty="0"/>
              <a:t>! =)</a:t>
            </a:r>
          </a:p>
          <a:p>
            <a:pPr marL="0" indent="0" defTabSz="531813">
              <a:buNone/>
            </a:pPr>
            <a:r>
              <a:rPr lang="en-SG" sz="2400" dirty="0"/>
              <a:t>2) Simplify your random effects if possible (or fixed effects too, but this is often linked to your research question so less likely).</a:t>
            </a:r>
          </a:p>
          <a:p>
            <a:pPr marL="0" indent="0" defTabSz="531813">
              <a:buNone/>
            </a:pPr>
            <a:r>
              <a:rPr lang="en-SG" sz="2400" dirty="0"/>
              <a:t>3) Use a different function from other packages: e.g. </a:t>
            </a:r>
            <a:r>
              <a:rPr lang="en-SG" sz="2400" dirty="0" err="1"/>
              <a:t>glmmADMB</a:t>
            </a:r>
            <a:r>
              <a:rPr lang="en-SG" sz="2400" dirty="0"/>
              <a:t>, </a:t>
            </a:r>
            <a:r>
              <a:rPr lang="en-SG" sz="2400" dirty="0" err="1"/>
              <a:t>glmmML</a:t>
            </a:r>
            <a:r>
              <a:rPr lang="en-SG" sz="2400" dirty="0"/>
              <a:t>, </a:t>
            </a:r>
            <a:r>
              <a:rPr lang="en-SG" sz="2400" dirty="0" err="1"/>
              <a:t>MCMCglmm</a:t>
            </a:r>
            <a:r>
              <a:rPr lang="en-SG" sz="2400" dirty="0"/>
              <a:t>, etc. (Bayesian methods are able to avoid these errors if your prior is meaningful).</a:t>
            </a:r>
          </a:p>
          <a:p>
            <a:pPr marL="0" indent="0" defTabSz="531813">
              <a:buNone/>
            </a:pPr>
            <a:r>
              <a:rPr lang="en-SG" sz="2400" dirty="0"/>
              <a:t>4) Change optimiser settings. These affect things like how many times R repeats its trial and error before stopping, its starting values, the algorithm used, etc. </a:t>
            </a:r>
            <a:endParaRPr lang="en-SG" sz="2400" dirty="0">
              <a:latin typeface="Courier New" panose="02070309020205020404" pitchFamily="49" charset="0"/>
              <a:cs typeface="Courier New" panose="02070309020205020404" pitchFamily="49" charset="0"/>
            </a:endParaRP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33</a:t>
            </a:fld>
            <a:endParaRPr lang="en-SG" dirty="0"/>
          </a:p>
        </p:txBody>
      </p:sp>
    </p:spTree>
    <p:extLst>
      <p:ext uri="{BB962C8B-B14F-4D97-AF65-F5344CB8AC3E}">
        <p14:creationId xmlns:p14="http://schemas.microsoft.com/office/powerpoint/2010/main" val="875267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Dealing with errors – Scaling variables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3" y="767101"/>
            <a:ext cx="12036834" cy="6074077"/>
          </a:xfrm>
        </p:spPr>
        <p:txBody>
          <a:bodyPr>
            <a:normAutofit/>
          </a:bodyPr>
          <a:lstStyle/>
          <a:p>
            <a:pPr marL="0" indent="0" defTabSz="531813">
              <a:buNone/>
            </a:pPr>
            <a:r>
              <a:rPr lang="en-SG" dirty="0"/>
              <a:t>We are trying to fit this super complex model:</a:t>
            </a:r>
          </a:p>
          <a:p>
            <a:pPr marL="0" indent="0" defTabSz="531813">
              <a:buNone/>
            </a:pPr>
            <a:r>
              <a:rPr lang="en-SG" sz="2000" dirty="0">
                <a:latin typeface="Courier New" panose="02070309020205020404" pitchFamily="49" charset="0"/>
                <a:cs typeface="Courier New" panose="02070309020205020404" pitchFamily="49" charset="0"/>
              </a:rPr>
              <a:t>mod3=</a:t>
            </a:r>
            <a:r>
              <a:rPr lang="en-SG" sz="2000" dirty="0" err="1">
                <a:latin typeface="Courier New" panose="02070309020205020404" pitchFamily="49" charset="0"/>
                <a:cs typeface="Courier New" panose="02070309020205020404" pitchFamily="49" charset="0"/>
              </a:rPr>
              <a:t>glmer</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richness~par</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temp+COT</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temp|site</a:t>
            </a:r>
            <a:r>
              <a:rPr lang="en-SG" sz="2000" dirty="0">
                <a:latin typeface="Courier New" panose="02070309020205020404" pitchFamily="49" charset="0"/>
                <a:cs typeface="Courier New" panose="02070309020205020404" pitchFamily="49" charset="0"/>
              </a:rPr>
              <a:t>/category/bleached),family=</a:t>
            </a:r>
            <a:r>
              <a:rPr lang="en-SG" sz="2000" dirty="0" err="1">
                <a:latin typeface="Courier New" panose="02070309020205020404" pitchFamily="49" charset="0"/>
                <a:cs typeface="Courier New" panose="02070309020205020404" pitchFamily="49" charset="0"/>
              </a:rPr>
              <a:t>poisson,data</a:t>
            </a:r>
            <a:r>
              <a:rPr lang="en-SG" sz="2000" dirty="0">
                <a:latin typeface="Courier New" panose="02070309020205020404" pitchFamily="49" charset="0"/>
                <a:cs typeface="Courier New" panose="02070309020205020404" pitchFamily="49" charset="0"/>
              </a:rPr>
              <a:t>=d5)</a:t>
            </a:r>
          </a:p>
          <a:p>
            <a:pPr marL="0" indent="0" defTabSz="531813">
              <a:buNone/>
            </a:pPr>
            <a:endParaRPr lang="en-SG" dirty="0"/>
          </a:p>
          <a:p>
            <a:pPr marL="0" indent="0" defTabSz="531813">
              <a:buNone/>
            </a:pPr>
            <a:endParaRPr lang="en-SG" dirty="0"/>
          </a:p>
          <a:p>
            <a:pPr marL="0" indent="0" defTabSz="531813">
              <a:buNone/>
            </a:pPr>
            <a:endParaRPr lang="en-SG" dirty="0"/>
          </a:p>
          <a:p>
            <a:pPr marL="0" indent="0" defTabSz="531813">
              <a:buNone/>
            </a:pPr>
            <a:endParaRPr lang="en-SG" dirty="0"/>
          </a:p>
          <a:p>
            <a:pPr marL="0" indent="0" defTabSz="531813">
              <a:buNone/>
            </a:pPr>
            <a:r>
              <a:rPr lang="en-SG" dirty="0"/>
              <a:t>Let’s try to fix the (easier) warning about the need to scale variables:</a:t>
            </a:r>
          </a:p>
          <a:p>
            <a:pPr marL="0" indent="0" defTabSz="531813">
              <a:buNone/>
            </a:pPr>
            <a:r>
              <a:rPr lang="en-SG" sz="2000" dirty="0">
                <a:latin typeface="Courier New" panose="02070309020205020404" pitchFamily="49" charset="0"/>
                <a:cs typeface="Courier New" panose="02070309020205020404" pitchFamily="49" charset="0"/>
              </a:rPr>
              <a:t>mod3.1=</a:t>
            </a:r>
            <a:r>
              <a:rPr lang="en-SG" sz="2000" dirty="0" err="1">
                <a:latin typeface="Courier New" panose="02070309020205020404" pitchFamily="49" charset="0"/>
                <a:cs typeface="Courier New" panose="02070309020205020404" pitchFamily="49" charset="0"/>
              </a:rPr>
              <a:t>glmer</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richness~scale</a:t>
            </a:r>
            <a:r>
              <a:rPr lang="en-SG" sz="2000" dirty="0">
                <a:latin typeface="Courier New" panose="02070309020205020404" pitchFamily="49" charset="0"/>
                <a:cs typeface="Courier New" panose="02070309020205020404" pitchFamily="49" charset="0"/>
              </a:rPr>
              <a:t>(par)*scale(temp)+COT+(</a:t>
            </a:r>
            <a:r>
              <a:rPr lang="en-SG" sz="2000" dirty="0" err="1">
                <a:latin typeface="Courier New" panose="02070309020205020404" pitchFamily="49" charset="0"/>
                <a:cs typeface="Courier New" panose="02070309020205020404" pitchFamily="49" charset="0"/>
              </a:rPr>
              <a:t>temp|site</a:t>
            </a:r>
            <a:r>
              <a:rPr lang="en-SG" sz="2000" dirty="0">
                <a:latin typeface="Courier New" panose="02070309020205020404" pitchFamily="49" charset="0"/>
                <a:cs typeface="Courier New" panose="02070309020205020404" pitchFamily="49" charset="0"/>
              </a:rPr>
              <a:t>/category/bleached),family=</a:t>
            </a:r>
            <a:r>
              <a:rPr lang="en-SG" sz="2000" dirty="0" err="1">
                <a:latin typeface="Courier New" panose="02070309020205020404" pitchFamily="49" charset="0"/>
                <a:cs typeface="Courier New" panose="02070309020205020404" pitchFamily="49" charset="0"/>
              </a:rPr>
              <a:t>poisson,data</a:t>
            </a:r>
            <a:r>
              <a:rPr lang="en-SG" sz="2000" dirty="0">
                <a:latin typeface="Courier New" panose="02070309020205020404" pitchFamily="49" charset="0"/>
                <a:cs typeface="Courier New" panose="02070309020205020404" pitchFamily="49" charset="0"/>
              </a:rPr>
              <a:t>=d5)</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34</a:t>
            </a:fld>
            <a:endParaRPr lang="en-SG" dirty="0"/>
          </a:p>
        </p:txBody>
      </p:sp>
      <p:cxnSp>
        <p:nvCxnSpPr>
          <p:cNvPr id="11" name="Straight Arrow Connector 10">
            <a:extLst>
              <a:ext uri="{FF2B5EF4-FFF2-40B4-BE49-F238E27FC236}">
                <a16:creationId xmlns:a16="http://schemas.microsoft.com/office/drawing/2014/main" id="{D3D6C9CE-8039-4D2A-B78C-A1251A44568A}"/>
              </a:ext>
            </a:extLst>
          </p:cNvPr>
          <p:cNvCxnSpPr>
            <a:cxnSpLocks/>
          </p:cNvCxnSpPr>
          <p:nvPr/>
        </p:nvCxnSpPr>
        <p:spPr>
          <a:xfrm flipV="1">
            <a:off x="3874062" y="4823174"/>
            <a:ext cx="0" cy="683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CD0361E-2995-4578-B23F-72689FEA0624}"/>
              </a:ext>
            </a:extLst>
          </p:cNvPr>
          <p:cNvSpPr txBox="1"/>
          <p:nvPr/>
        </p:nvSpPr>
        <p:spPr>
          <a:xfrm>
            <a:off x="330337" y="5414134"/>
            <a:ext cx="4728097" cy="1200329"/>
          </a:xfrm>
          <a:prstGeom prst="rect">
            <a:avLst/>
          </a:prstGeom>
          <a:noFill/>
        </p:spPr>
        <p:txBody>
          <a:bodyPr wrap="square" rtlCol="0">
            <a:spAutoFit/>
          </a:bodyPr>
          <a:lstStyle/>
          <a:p>
            <a:r>
              <a:rPr lang="en-US" dirty="0">
                <a:solidFill>
                  <a:srgbClr val="FF0000"/>
                </a:solidFill>
              </a:rPr>
              <a:t>Command to scale variables: converts variables to a mean of 0 and a S.D. of 1. But careful with interpretation if you do this. You could avoid this step by just simplifying your model.</a:t>
            </a:r>
            <a:endParaRPr lang="en-US" b="1" dirty="0">
              <a:solidFill>
                <a:srgbClr val="FF0000"/>
              </a:solidFill>
            </a:endParaRPr>
          </a:p>
        </p:txBody>
      </p:sp>
      <p:pic>
        <p:nvPicPr>
          <p:cNvPr id="6" name="Picture 5">
            <a:extLst>
              <a:ext uri="{FF2B5EF4-FFF2-40B4-BE49-F238E27FC236}">
                <a16:creationId xmlns:a16="http://schemas.microsoft.com/office/drawing/2014/main" id="{97AF483A-EFAE-B534-6E9F-E88BD02E026A}"/>
              </a:ext>
            </a:extLst>
          </p:cNvPr>
          <p:cNvPicPr>
            <a:picLocks noChangeAspect="1"/>
          </p:cNvPicPr>
          <p:nvPr/>
        </p:nvPicPr>
        <p:blipFill>
          <a:blip r:embed="rId2"/>
          <a:stretch>
            <a:fillRect/>
          </a:stretch>
        </p:blipFill>
        <p:spPr>
          <a:xfrm>
            <a:off x="5892800" y="1761199"/>
            <a:ext cx="6009854" cy="1939890"/>
          </a:xfrm>
          <a:prstGeom prst="rect">
            <a:avLst/>
          </a:prstGeom>
        </p:spPr>
      </p:pic>
      <p:cxnSp>
        <p:nvCxnSpPr>
          <p:cNvPr id="7" name="Straight Arrow Connector 6">
            <a:extLst>
              <a:ext uri="{FF2B5EF4-FFF2-40B4-BE49-F238E27FC236}">
                <a16:creationId xmlns:a16="http://schemas.microsoft.com/office/drawing/2014/main" id="{53ADA291-E9AD-E57A-346A-3147439D2A08}"/>
              </a:ext>
            </a:extLst>
          </p:cNvPr>
          <p:cNvCxnSpPr>
            <a:cxnSpLocks/>
          </p:cNvCxnSpPr>
          <p:nvPr/>
        </p:nvCxnSpPr>
        <p:spPr>
          <a:xfrm>
            <a:off x="4270302" y="2173811"/>
            <a:ext cx="1500578" cy="3966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A6943C6-988C-C5D5-4C1A-6CFDF698F6E5}"/>
              </a:ext>
            </a:extLst>
          </p:cNvPr>
          <p:cNvSpPr txBox="1"/>
          <p:nvPr/>
        </p:nvSpPr>
        <p:spPr>
          <a:xfrm>
            <a:off x="2344542" y="1943798"/>
            <a:ext cx="2138256" cy="369332"/>
          </a:xfrm>
          <a:prstGeom prst="rect">
            <a:avLst/>
          </a:prstGeom>
          <a:noFill/>
        </p:spPr>
        <p:txBody>
          <a:bodyPr wrap="square" rtlCol="0">
            <a:spAutoFit/>
          </a:bodyPr>
          <a:lstStyle/>
          <a:p>
            <a:r>
              <a:rPr lang="en-US" dirty="0">
                <a:solidFill>
                  <a:srgbClr val="FF0000"/>
                </a:solidFill>
              </a:rPr>
              <a:t>Convergence errors</a:t>
            </a:r>
            <a:endParaRPr lang="en-US" b="1" dirty="0">
              <a:solidFill>
                <a:srgbClr val="FF0000"/>
              </a:solidFill>
            </a:endParaRPr>
          </a:p>
        </p:txBody>
      </p:sp>
      <p:sp>
        <p:nvSpPr>
          <p:cNvPr id="14" name="Left Bracket 13">
            <a:extLst>
              <a:ext uri="{FF2B5EF4-FFF2-40B4-BE49-F238E27FC236}">
                <a16:creationId xmlns:a16="http://schemas.microsoft.com/office/drawing/2014/main" id="{646B63AD-4A2B-3127-31B0-0908DEBCDA69}"/>
              </a:ext>
            </a:extLst>
          </p:cNvPr>
          <p:cNvSpPr/>
          <p:nvPr/>
        </p:nvSpPr>
        <p:spPr>
          <a:xfrm>
            <a:off x="5815217" y="2021840"/>
            <a:ext cx="77583" cy="1127760"/>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5" name="TextBox 14">
            <a:extLst>
              <a:ext uri="{FF2B5EF4-FFF2-40B4-BE49-F238E27FC236}">
                <a16:creationId xmlns:a16="http://schemas.microsoft.com/office/drawing/2014/main" id="{FF2CAB20-8BF0-02FB-B010-DBDCEE20FC65}"/>
              </a:ext>
            </a:extLst>
          </p:cNvPr>
          <p:cNvSpPr txBox="1"/>
          <p:nvPr/>
        </p:nvSpPr>
        <p:spPr>
          <a:xfrm>
            <a:off x="293775" y="2739078"/>
            <a:ext cx="4902823" cy="1477328"/>
          </a:xfrm>
          <a:prstGeom prst="rect">
            <a:avLst/>
          </a:prstGeom>
          <a:noFill/>
        </p:spPr>
        <p:txBody>
          <a:bodyPr wrap="square" rtlCol="0">
            <a:spAutoFit/>
          </a:bodyPr>
          <a:lstStyle/>
          <a:p>
            <a:r>
              <a:rPr lang="en-US" dirty="0">
                <a:solidFill>
                  <a:srgbClr val="FF0000"/>
                </a:solidFill>
              </a:rPr>
              <a:t>Calculation anomaly, caused by continuous variables that have very different ranges of values. Here mean &lt;par&gt; is 3.2 and mean &lt;temp&gt; is 28.6: a difference of one order of magnitude</a:t>
            </a:r>
            <a:endParaRPr lang="en-US" b="1" dirty="0">
              <a:solidFill>
                <a:srgbClr val="FF0000"/>
              </a:solidFill>
            </a:endParaRPr>
          </a:p>
        </p:txBody>
      </p:sp>
      <p:cxnSp>
        <p:nvCxnSpPr>
          <p:cNvPr id="16" name="Straight Arrow Connector 15">
            <a:extLst>
              <a:ext uri="{FF2B5EF4-FFF2-40B4-BE49-F238E27FC236}">
                <a16:creationId xmlns:a16="http://schemas.microsoft.com/office/drawing/2014/main" id="{51B762B2-C2F4-9D33-0932-D17B0BBFD30C}"/>
              </a:ext>
            </a:extLst>
          </p:cNvPr>
          <p:cNvCxnSpPr>
            <a:cxnSpLocks/>
          </p:cNvCxnSpPr>
          <p:nvPr/>
        </p:nvCxnSpPr>
        <p:spPr>
          <a:xfrm flipV="1">
            <a:off x="5020591" y="3379613"/>
            <a:ext cx="963649" cy="1102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C8C00437-10BB-65EE-AD1D-8FB53C818704}"/>
              </a:ext>
            </a:extLst>
          </p:cNvPr>
          <p:cNvPicPr>
            <a:picLocks noChangeAspect="1"/>
          </p:cNvPicPr>
          <p:nvPr/>
        </p:nvPicPr>
        <p:blipFill>
          <a:blip r:embed="rId3"/>
          <a:stretch>
            <a:fillRect/>
          </a:stretch>
        </p:blipFill>
        <p:spPr>
          <a:xfrm>
            <a:off x="5892800" y="4941501"/>
            <a:ext cx="6008413" cy="1420447"/>
          </a:xfrm>
          <a:prstGeom prst="rect">
            <a:avLst/>
          </a:prstGeom>
        </p:spPr>
      </p:pic>
      <p:sp>
        <p:nvSpPr>
          <p:cNvPr id="25" name="TextBox 24">
            <a:extLst>
              <a:ext uri="{FF2B5EF4-FFF2-40B4-BE49-F238E27FC236}">
                <a16:creationId xmlns:a16="http://schemas.microsoft.com/office/drawing/2014/main" id="{1EE2FD18-182F-E776-0666-1A565A217758}"/>
              </a:ext>
            </a:extLst>
          </p:cNvPr>
          <p:cNvSpPr txBox="1"/>
          <p:nvPr/>
        </p:nvSpPr>
        <p:spPr>
          <a:xfrm>
            <a:off x="4290622" y="6416897"/>
            <a:ext cx="6926018" cy="369332"/>
          </a:xfrm>
          <a:prstGeom prst="rect">
            <a:avLst/>
          </a:prstGeom>
          <a:noFill/>
        </p:spPr>
        <p:txBody>
          <a:bodyPr wrap="square" rtlCol="0">
            <a:spAutoFit/>
          </a:bodyPr>
          <a:lstStyle/>
          <a:p>
            <a:r>
              <a:rPr lang="en-US" dirty="0">
                <a:solidFill>
                  <a:srgbClr val="FF0000"/>
                </a:solidFill>
              </a:rPr>
              <a:t>Solved the Scale warning, but there are still convergence errors</a:t>
            </a:r>
            <a:endParaRPr lang="en-US" b="1" dirty="0">
              <a:solidFill>
                <a:srgbClr val="FF0000"/>
              </a:solidFill>
            </a:endParaRPr>
          </a:p>
        </p:txBody>
      </p:sp>
      <p:cxnSp>
        <p:nvCxnSpPr>
          <p:cNvPr id="26" name="Straight Arrow Connector 25">
            <a:extLst>
              <a:ext uri="{FF2B5EF4-FFF2-40B4-BE49-F238E27FC236}">
                <a16:creationId xmlns:a16="http://schemas.microsoft.com/office/drawing/2014/main" id="{DEBD5A62-BF0B-A158-09BF-E5B555EC0956}"/>
              </a:ext>
            </a:extLst>
          </p:cNvPr>
          <p:cNvCxnSpPr>
            <a:cxnSpLocks/>
          </p:cNvCxnSpPr>
          <p:nvPr/>
        </p:nvCxnSpPr>
        <p:spPr>
          <a:xfrm flipV="1">
            <a:off x="5515677" y="6228080"/>
            <a:ext cx="468563" cy="2647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773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Dealing with errors – Adjusting control settings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3" y="767101"/>
            <a:ext cx="12036834" cy="6074077"/>
          </a:xfrm>
        </p:spPr>
        <p:txBody>
          <a:bodyPr>
            <a:normAutofit/>
          </a:bodyPr>
          <a:lstStyle/>
          <a:p>
            <a:pPr marL="0" indent="0" defTabSz="531813">
              <a:buNone/>
            </a:pPr>
            <a:r>
              <a:rPr lang="en-SG" dirty="0"/>
              <a:t>Try turning off “</a:t>
            </a:r>
            <a:r>
              <a:rPr lang="en-SG" dirty="0" err="1"/>
              <a:t>calc.derivs</a:t>
            </a:r>
            <a:r>
              <a:rPr lang="en-SG" dirty="0"/>
              <a:t>”:</a:t>
            </a:r>
          </a:p>
          <a:p>
            <a:pPr marL="0" indent="0" defTabSz="531813">
              <a:buNone/>
            </a:pPr>
            <a:r>
              <a:rPr lang="en-SG" sz="2000" dirty="0">
                <a:latin typeface="Courier New" panose="02070309020205020404" pitchFamily="49" charset="0"/>
                <a:cs typeface="Courier New" panose="02070309020205020404" pitchFamily="49" charset="0"/>
              </a:rPr>
              <a:t>mod3.2=update(mod3.1,control=</a:t>
            </a:r>
            <a:r>
              <a:rPr lang="en-SG" sz="2000" dirty="0" err="1">
                <a:latin typeface="Courier New" panose="02070309020205020404" pitchFamily="49" charset="0"/>
                <a:cs typeface="Courier New" panose="02070309020205020404" pitchFamily="49" charset="0"/>
              </a:rPr>
              <a:t>glmerControl</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calc.derivs</a:t>
            </a:r>
            <a:r>
              <a:rPr lang="en-SG" sz="2000" dirty="0">
                <a:latin typeface="Courier New" panose="02070309020205020404" pitchFamily="49" charset="0"/>
                <a:cs typeface="Courier New" panose="02070309020205020404" pitchFamily="49" charset="0"/>
              </a:rPr>
              <a:t>=F))</a:t>
            </a:r>
            <a:endParaRPr lang="en-SG" dirty="0"/>
          </a:p>
          <a:p>
            <a:pPr marL="0" indent="0" defTabSz="531813">
              <a:buNone/>
            </a:pPr>
            <a:endParaRPr lang="en-SG" dirty="0"/>
          </a:p>
          <a:p>
            <a:pPr marL="0" indent="0" defTabSz="531813">
              <a:buNone/>
            </a:pPr>
            <a:r>
              <a:rPr lang="en-SG" dirty="0"/>
              <a:t>Try decreasing tolerance levels (decreases number of trials needed):</a:t>
            </a:r>
          </a:p>
          <a:p>
            <a:pPr marL="0" indent="0" defTabSz="531813">
              <a:buNone/>
            </a:pPr>
            <a:r>
              <a:rPr lang="en-US" sz="2000" dirty="0">
                <a:latin typeface="Courier New" panose="02070309020205020404" pitchFamily="49" charset="0"/>
                <a:cs typeface="Courier New" panose="02070309020205020404" pitchFamily="49" charset="0"/>
              </a:rPr>
              <a:t>mod3.3=update(mod3.1,control=</a:t>
            </a:r>
            <a:r>
              <a:rPr lang="en-US" sz="2000" dirty="0" err="1">
                <a:latin typeface="Courier New" panose="02070309020205020404" pitchFamily="49" charset="0"/>
                <a:cs typeface="Courier New" panose="02070309020205020404" pitchFamily="49" charset="0"/>
              </a:rPr>
              <a:t>glmerControl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optCtrl</a:t>
            </a:r>
            <a:r>
              <a:rPr lang="en-US" sz="2000" dirty="0">
                <a:latin typeface="Courier New" panose="02070309020205020404" pitchFamily="49" charset="0"/>
                <a:cs typeface="Courier New" panose="02070309020205020404" pitchFamily="49" charset="0"/>
              </a:rPr>
              <a:t>=list(</a:t>
            </a:r>
            <a:r>
              <a:rPr lang="en-US" sz="2000" dirty="0" err="1">
                <a:latin typeface="Courier New" panose="02070309020205020404" pitchFamily="49" charset="0"/>
                <a:cs typeface="Courier New" panose="02070309020205020404" pitchFamily="49" charset="0"/>
              </a:rPr>
              <a:t>FtolAbs</a:t>
            </a:r>
            <a:r>
              <a:rPr lang="en-US" sz="2000" dirty="0">
                <a:latin typeface="Courier New" panose="02070309020205020404" pitchFamily="49" charset="0"/>
                <a:cs typeface="Courier New" panose="02070309020205020404" pitchFamily="49" charset="0"/>
              </a:rPr>
              <a:t>=1e-10)))</a:t>
            </a:r>
            <a:endParaRPr lang="en-SG" dirty="0"/>
          </a:p>
          <a:p>
            <a:pPr marL="0" indent="0" defTabSz="531813">
              <a:buNone/>
            </a:pPr>
            <a:endParaRPr lang="en-SG" dirty="0"/>
          </a:p>
          <a:p>
            <a:pPr marL="0" indent="0" defTabSz="531813">
              <a:buNone/>
            </a:pPr>
            <a:r>
              <a:rPr lang="en-SG" dirty="0"/>
              <a:t>Try changing optimizers:</a:t>
            </a:r>
          </a:p>
          <a:p>
            <a:pPr marL="0" indent="0" defTabSz="531813">
              <a:buNone/>
            </a:pPr>
            <a:r>
              <a:rPr lang="en-US" sz="2000" dirty="0">
                <a:latin typeface="Courier New" panose="02070309020205020404" pitchFamily="49" charset="0"/>
                <a:cs typeface="Courier New" panose="02070309020205020404" pitchFamily="49" charset="0"/>
              </a:rPr>
              <a:t>mod3.4=update(mod3.1,control=</a:t>
            </a:r>
            <a:r>
              <a:rPr lang="en-US" sz="2000" dirty="0" err="1">
                <a:latin typeface="Courier New" panose="02070309020205020404" pitchFamily="49" charset="0"/>
                <a:cs typeface="Courier New" panose="02070309020205020404" pitchFamily="49" charset="0"/>
              </a:rPr>
              <a:t>glmerControl</a:t>
            </a:r>
            <a:r>
              <a:rPr lang="en-US" sz="2000" dirty="0">
                <a:latin typeface="Courier New" panose="02070309020205020404" pitchFamily="49" charset="0"/>
                <a:cs typeface="Courier New" panose="02070309020205020404" pitchFamily="49" charset="0"/>
              </a:rPr>
              <a:t>(optimizer="</a:t>
            </a:r>
            <a:r>
              <a:rPr lang="en-US" sz="2000" dirty="0" err="1">
                <a:latin typeface="Courier New" panose="02070309020205020404" pitchFamily="49" charset="0"/>
                <a:cs typeface="Courier New" panose="02070309020205020404" pitchFamily="49" charset="0"/>
              </a:rPr>
              <a:t>bobyqa</a:t>
            </a:r>
            <a:r>
              <a:rPr lang="en-US" sz="2000" dirty="0">
                <a:latin typeface="Courier New" panose="02070309020205020404" pitchFamily="49" charset="0"/>
                <a:cs typeface="Courier New" panose="02070309020205020404" pitchFamily="49" charset="0"/>
              </a:rPr>
              <a:t>"))</a:t>
            </a:r>
          </a:p>
          <a:p>
            <a:pPr marL="0" indent="0" defTabSz="531813">
              <a:buNone/>
            </a:pPr>
            <a:r>
              <a:rPr lang="en-SG" dirty="0"/>
              <a:t>Note: other optimizers include "</a:t>
            </a:r>
            <a:r>
              <a:rPr lang="en-SG" dirty="0" err="1"/>
              <a:t>Nelder_Mead</a:t>
            </a:r>
            <a:r>
              <a:rPr lang="en-SG" dirty="0"/>
              <a:t>", "</a:t>
            </a:r>
            <a:r>
              <a:rPr lang="en-SG" dirty="0" err="1"/>
              <a:t>optim</a:t>
            </a:r>
            <a:r>
              <a:rPr lang="en-SG" dirty="0"/>
              <a:t>", "</a:t>
            </a:r>
            <a:r>
              <a:rPr lang="en-SG" dirty="0" err="1"/>
              <a:t>optimx</a:t>
            </a:r>
            <a:r>
              <a:rPr lang="en-SG" dirty="0"/>
              <a:t>", "</a:t>
            </a:r>
            <a:r>
              <a:rPr lang="en-SG" dirty="0" err="1"/>
              <a:t>nlminbwrap</a:t>
            </a:r>
            <a:r>
              <a:rPr lang="en-SG" dirty="0"/>
              <a:t>", "</a:t>
            </a:r>
            <a:r>
              <a:rPr lang="en-SG" dirty="0" err="1"/>
              <a:t>nloptwrap</a:t>
            </a:r>
            <a:r>
              <a:rPr lang="en-SG" dirty="0"/>
              <a:t>", "</a:t>
            </a:r>
            <a:r>
              <a:rPr lang="en-SG" dirty="0" err="1"/>
              <a:t>nmkbw</a:t>
            </a:r>
            <a:r>
              <a:rPr lang="en-SG" dirty="0"/>
              <a:t>". Some require you to install other packages.</a:t>
            </a:r>
          </a:p>
          <a:p>
            <a:pPr marL="0" indent="0" defTabSz="531813">
              <a:buNone/>
            </a:pPr>
            <a:endParaRPr lang="en-SG" dirty="0"/>
          </a:p>
          <a:p>
            <a:pPr marL="0" indent="0" algn="r" defTabSz="531813">
              <a:buNone/>
            </a:pPr>
            <a:r>
              <a:rPr lang="en-SG" dirty="0"/>
              <a:t>None of these work: there are still convergences errors!</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35</a:t>
            </a:fld>
            <a:endParaRPr lang="en-SG" dirty="0"/>
          </a:p>
        </p:txBody>
      </p:sp>
    </p:spTree>
    <p:extLst>
      <p:ext uri="{BB962C8B-B14F-4D97-AF65-F5344CB8AC3E}">
        <p14:creationId xmlns:p14="http://schemas.microsoft.com/office/powerpoint/2010/main" val="4240199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Dealing with errors – Adjusting optimiser settings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3" y="767101"/>
            <a:ext cx="12036834" cy="6074077"/>
          </a:xfrm>
        </p:spPr>
        <p:txBody>
          <a:bodyPr>
            <a:normAutofit lnSpcReduction="10000"/>
          </a:bodyPr>
          <a:lstStyle/>
          <a:p>
            <a:pPr marL="0" indent="0" defTabSz="531813">
              <a:buNone/>
            </a:pPr>
            <a:r>
              <a:rPr lang="en-SG" dirty="0"/>
              <a:t>Try allowing more trials:</a:t>
            </a:r>
          </a:p>
          <a:p>
            <a:pPr marL="0" indent="0" defTabSz="531813">
              <a:buNone/>
            </a:pPr>
            <a:r>
              <a:rPr lang="en-US" sz="2200" dirty="0">
                <a:latin typeface="Courier New" panose="02070309020205020404" pitchFamily="49" charset="0"/>
                <a:cs typeface="Courier New" panose="02070309020205020404" pitchFamily="49" charset="0"/>
              </a:rPr>
              <a:t>mod3.5=update(mod3.1,control=</a:t>
            </a:r>
            <a:r>
              <a:rPr lang="en-US" sz="2200" dirty="0" err="1">
                <a:latin typeface="Courier New" panose="02070309020205020404" pitchFamily="49" charset="0"/>
                <a:cs typeface="Courier New" panose="02070309020205020404" pitchFamily="49" charset="0"/>
              </a:rPr>
              <a:t>glmerControl</a:t>
            </a:r>
            <a:r>
              <a:rPr lang="en-US" sz="2200" dirty="0">
                <a:latin typeface="Courier New" panose="02070309020205020404" pitchFamily="49" charset="0"/>
                <a:cs typeface="Courier New" panose="02070309020205020404" pitchFamily="49" charset="0"/>
              </a:rPr>
              <a:t>(optimizer="</a:t>
            </a:r>
            <a:r>
              <a:rPr lang="en-US" sz="2200" dirty="0" err="1">
                <a:latin typeface="Courier New" panose="02070309020205020404" pitchFamily="49" charset="0"/>
                <a:cs typeface="Courier New" panose="02070309020205020404" pitchFamily="49" charset="0"/>
              </a:rPr>
              <a:t>bobyqa</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optCtrl</a:t>
            </a:r>
            <a:r>
              <a:rPr lang="en-US" sz="2200" dirty="0">
                <a:latin typeface="Courier New" panose="02070309020205020404" pitchFamily="49" charset="0"/>
                <a:cs typeface="Courier New" panose="02070309020205020404" pitchFamily="49" charset="0"/>
              </a:rPr>
              <a:t>=list(</a:t>
            </a:r>
            <a:r>
              <a:rPr lang="en-US" sz="2200" dirty="0" err="1">
                <a:latin typeface="Courier New" panose="02070309020205020404" pitchFamily="49" charset="0"/>
                <a:cs typeface="Courier New" panose="02070309020205020404" pitchFamily="49" charset="0"/>
              </a:rPr>
              <a:t>maxfun</a:t>
            </a:r>
            <a:r>
              <a:rPr lang="en-US" sz="2200" dirty="0">
                <a:latin typeface="Courier New" panose="02070309020205020404" pitchFamily="49" charset="0"/>
                <a:cs typeface="Courier New" panose="02070309020205020404" pitchFamily="49" charset="0"/>
              </a:rPr>
              <a:t>=2e5)))</a:t>
            </a:r>
          </a:p>
          <a:p>
            <a:pPr marL="0" indent="0" defTabSz="531813">
              <a:buNone/>
            </a:pPr>
            <a:endParaRPr lang="en-SG" sz="2400" dirty="0"/>
          </a:p>
          <a:p>
            <a:pPr marL="0" indent="0" defTabSz="531813">
              <a:buNone/>
            </a:pPr>
            <a:r>
              <a:rPr lang="en-SG" dirty="0"/>
              <a:t>The only error left is “boundary fit”: this is not necessarily bad. It usually means one of your variables is not useful. In this case &lt;temp&gt; followed by bleached&gt;.</a:t>
            </a:r>
          </a:p>
          <a:p>
            <a:pPr marL="0" indent="0" defTabSz="531813">
              <a:buNone/>
            </a:pPr>
            <a:r>
              <a:rPr lang="en-SG" sz="2000" dirty="0">
                <a:latin typeface="Courier New" panose="02070309020205020404" pitchFamily="49" charset="0"/>
                <a:cs typeface="Courier New" panose="02070309020205020404" pitchFamily="49" charset="0"/>
              </a:rPr>
              <a:t>mod3.6=</a:t>
            </a:r>
            <a:r>
              <a:rPr lang="en-SG" sz="2000" dirty="0" err="1">
                <a:latin typeface="Courier New" panose="02070309020205020404" pitchFamily="49" charset="0"/>
                <a:cs typeface="Courier New" panose="02070309020205020404" pitchFamily="49" charset="0"/>
              </a:rPr>
              <a:t>glmer</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richness~scale</a:t>
            </a:r>
            <a:r>
              <a:rPr lang="en-SG" sz="2000" dirty="0">
                <a:latin typeface="Courier New" panose="02070309020205020404" pitchFamily="49" charset="0"/>
                <a:cs typeface="Courier New" panose="02070309020205020404" pitchFamily="49" charset="0"/>
              </a:rPr>
              <a:t>(par)*scale(temp)+COT+</a:t>
            </a:r>
          </a:p>
          <a:p>
            <a:pPr marL="0" indent="0" defTabSz="531813">
              <a:buNone/>
            </a:pPr>
            <a:r>
              <a:rPr lang="en-SG" sz="2000" dirty="0">
                <a:latin typeface="Courier New" panose="02070309020205020404" pitchFamily="49" charset="0"/>
                <a:cs typeface="Courier New" panose="02070309020205020404" pitchFamily="49" charset="0"/>
              </a:rPr>
              <a:t>(1|site/category/bleached),family=</a:t>
            </a:r>
            <a:r>
              <a:rPr lang="en-SG" sz="2000" dirty="0" err="1">
                <a:latin typeface="Courier New" panose="02070309020205020404" pitchFamily="49" charset="0"/>
                <a:cs typeface="Courier New" panose="02070309020205020404" pitchFamily="49" charset="0"/>
              </a:rPr>
              <a:t>poisson,data</a:t>
            </a:r>
            <a:r>
              <a:rPr lang="en-SG" sz="2000" dirty="0">
                <a:latin typeface="Courier New" panose="02070309020205020404" pitchFamily="49" charset="0"/>
                <a:cs typeface="Courier New" panose="02070309020205020404" pitchFamily="49" charset="0"/>
              </a:rPr>
              <a:t>=d5</a:t>
            </a:r>
            <a:r>
              <a:rPr lang="en-US" sz="2000" dirty="0">
                <a:latin typeface="Courier New" panose="02070309020205020404" pitchFamily="49" charset="0"/>
                <a:cs typeface="Courier New" panose="02070309020205020404" pitchFamily="49" charset="0"/>
              </a:rPr>
              <a:t>,</a:t>
            </a:r>
          </a:p>
          <a:p>
            <a:pPr marL="0" indent="0" defTabSz="531813">
              <a:buNone/>
            </a:pPr>
            <a:r>
              <a:rPr lang="en-US" sz="2000" dirty="0">
                <a:latin typeface="Courier New" panose="02070309020205020404" pitchFamily="49" charset="0"/>
                <a:cs typeface="Courier New" panose="02070309020205020404" pitchFamily="49" charset="0"/>
              </a:rPr>
              <a:t>control=</a:t>
            </a:r>
            <a:r>
              <a:rPr lang="en-US" sz="2000" dirty="0" err="1">
                <a:latin typeface="Courier New" panose="02070309020205020404" pitchFamily="49" charset="0"/>
                <a:cs typeface="Courier New" panose="02070309020205020404" pitchFamily="49" charset="0"/>
              </a:rPr>
              <a:t>glmerControl</a:t>
            </a:r>
            <a:r>
              <a:rPr lang="en-US" sz="2000" dirty="0">
                <a:latin typeface="Courier New" panose="02070309020205020404" pitchFamily="49" charset="0"/>
                <a:cs typeface="Courier New" panose="02070309020205020404" pitchFamily="49" charset="0"/>
              </a:rPr>
              <a:t>(optimizer="</a:t>
            </a:r>
            <a:r>
              <a:rPr lang="en-US" sz="2000" dirty="0" err="1">
                <a:latin typeface="Courier New" panose="02070309020205020404" pitchFamily="49" charset="0"/>
                <a:cs typeface="Courier New" panose="02070309020205020404" pitchFamily="49" charset="0"/>
              </a:rPr>
              <a:t>bobyqa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optCtrl</a:t>
            </a:r>
            <a:r>
              <a:rPr lang="en-US" sz="2000" dirty="0">
                <a:latin typeface="Courier New" panose="02070309020205020404" pitchFamily="49" charset="0"/>
                <a:cs typeface="Courier New" panose="02070309020205020404" pitchFamily="49" charset="0"/>
              </a:rPr>
              <a:t>=list(</a:t>
            </a:r>
            <a:r>
              <a:rPr lang="en-US" sz="2000" dirty="0" err="1">
                <a:latin typeface="Courier New" panose="02070309020205020404" pitchFamily="49" charset="0"/>
                <a:cs typeface="Courier New" panose="02070309020205020404" pitchFamily="49" charset="0"/>
              </a:rPr>
              <a:t>maxfun</a:t>
            </a:r>
            <a:r>
              <a:rPr lang="en-US" sz="2000" dirty="0">
                <a:latin typeface="Courier New" panose="02070309020205020404" pitchFamily="49" charset="0"/>
                <a:cs typeface="Courier New" panose="02070309020205020404" pitchFamily="49" charset="0"/>
              </a:rPr>
              <a:t>=2e5))</a:t>
            </a:r>
            <a:r>
              <a:rPr lang="en-SG" sz="2000" dirty="0">
                <a:latin typeface="Courier New" panose="02070309020205020404" pitchFamily="49" charset="0"/>
                <a:cs typeface="Courier New" panose="02070309020205020404" pitchFamily="49" charset="0"/>
              </a:rPr>
              <a:t>)</a:t>
            </a:r>
          </a:p>
          <a:p>
            <a:pPr marL="0" indent="0" defTabSz="531813">
              <a:buNone/>
            </a:pPr>
            <a:endParaRPr lang="en-SG" sz="2000" dirty="0">
              <a:latin typeface="Courier New" panose="02070309020205020404" pitchFamily="49" charset="0"/>
              <a:cs typeface="Courier New" panose="02070309020205020404" pitchFamily="49" charset="0"/>
            </a:endParaRPr>
          </a:p>
          <a:p>
            <a:pPr marL="0" indent="0" defTabSz="531813">
              <a:buNone/>
            </a:pPr>
            <a:r>
              <a:rPr lang="en-SG" sz="2000" dirty="0">
                <a:latin typeface="Courier New" panose="02070309020205020404" pitchFamily="49" charset="0"/>
                <a:cs typeface="Courier New" panose="02070309020205020404" pitchFamily="49" charset="0"/>
              </a:rPr>
              <a:t>mod3.7=</a:t>
            </a:r>
            <a:r>
              <a:rPr lang="en-SG" sz="2000" dirty="0" err="1">
                <a:latin typeface="Courier New" panose="02070309020205020404" pitchFamily="49" charset="0"/>
                <a:cs typeface="Courier New" panose="02070309020205020404" pitchFamily="49" charset="0"/>
              </a:rPr>
              <a:t>glmer</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richness~scale</a:t>
            </a:r>
            <a:r>
              <a:rPr lang="en-SG" sz="2000" dirty="0">
                <a:latin typeface="Courier New" panose="02070309020205020404" pitchFamily="49" charset="0"/>
                <a:cs typeface="Courier New" panose="02070309020205020404" pitchFamily="49" charset="0"/>
              </a:rPr>
              <a:t>(par)*scale(temp)+</a:t>
            </a:r>
          </a:p>
          <a:p>
            <a:pPr marL="0" indent="0" defTabSz="531813">
              <a:buNone/>
            </a:pPr>
            <a:r>
              <a:rPr lang="en-SG" sz="2000" dirty="0">
                <a:latin typeface="Courier New" panose="02070309020205020404" pitchFamily="49" charset="0"/>
                <a:cs typeface="Courier New" panose="02070309020205020404" pitchFamily="49" charset="0"/>
              </a:rPr>
              <a:t>COT+(1|site/category),family=</a:t>
            </a:r>
            <a:r>
              <a:rPr lang="en-SG" sz="2000" dirty="0" err="1">
                <a:latin typeface="Courier New" panose="02070309020205020404" pitchFamily="49" charset="0"/>
                <a:cs typeface="Courier New" panose="02070309020205020404" pitchFamily="49" charset="0"/>
              </a:rPr>
              <a:t>poisson,data</a:t>
            </a:r>
            <a:r>
              <a:rPr lang="en-SG" sz="2000" dirty="0">
                <a:latin typeface="Courier New" panose="02070309020205020404" pitchFamily="49" charset="0"/>
                <a:cs typeface="Courier New" panose="02070309020205020404" pitchFamily="49" charset="0"/>
              </a:rPr>
              <a:t>=d5</a:t>
            </a:r>
            <a:r>
              <a:rPr lang="en-US" sz="2000" dirty="0">
                <a:latin typeface="Courier New" panose="02070309020205020404" pitchFamily="49" charset="0"/>
                <a:cs typeface="Courier New" panose="02070309020205020404" pitchFamily="49" charset="0"/>
              </a:rPr>
              <a:t>,</a:t>
            </a:r>
          </a:p>
          <a:p>
            <a:pPr marL="0" indent="0" defTabSz="531813">
              <a:buNone/>
            </a:pPr>
            <a:r>
              <a:rPr lang="en-US" sz="2000" dirty="0">
                <a:latin typeface="Courier New" panose="02070309020205020404" pitchFamily="49" charset="0"/>
                <a:cs typeface="Courier New" panose="02070309020205020404" pitchFamily="49" charset="0"/>
              </a:rPr>
              <a:t>control=</a:t>
            </a:r>
            <a:r>
              <a:rPr lang="en-US" sz="2000" dirty="0" err="1">
                <a:latin typeface="Courier New" panose="02070309020205020404" pitchFamily="49" charset="0"/>
                <a:cs typeface="Courier New" panose="02070309020205020404" pitchFamily="49" charset="0"/>
              </a:rPr>
              <a:t>glmerControl</a:t>
            </a:r>
            <a:r>
              <a:rPr lang="en-US" sz="2000" dirty="0">
                <a:latin typeface="Courier New" panose="02070309020205020404" pitchFamily="49" charset="0"/>
                <a:cs typeface="Courier New" panose="02070309020205020404" pitchFamily="49" charset="0"/>
              </a:rPr>
              <a:t>(optimizer="</a:t>
            </a:r>
            <a:r>
              <a:rPr lang="en-US" sz="2000" dirty="0" err="1">
                <a:latin typeface="Courier New" panose="02070309020205020404" pitchFamily="49" charset="0"/>
                <a:cs typeface="Courier New" panose="02070309020205020404" pitchFamily="49" charset="0"/>
              </a:rPr>
              <a:t>bobyqa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optCtrl</a:t>
            </a:r>
            <a:r>
              <a:rPr lang="en-US" sz="2000" dirty="0">
                <a:latin typeface="Courier New" panose="02070309020205020404" pitchFamily="49" charset="0"/>
                <a:cs typeface="Courier New" panose="02070309020205020404" pitchFamily="49" charset="0"/>
              </a:rPr>
              <a:t>=list(</a:t>
            </a:r>
            <a:r>
              <a:rPr lang="en-US" sz="2000" dirty="0" err="1">
                <a:latin typeface="Courier New" panose="02070309020205020404" pitchFamily="49" charset="0"/>
                <a:cs typeface="Courier New" panose="02070309020205020404" pitchFamily="49" charset="0"/>
              </a:rPr>
              <a:t>maxfun</a:t>
            </a:r>
            <a:r>
              <a:rPr lang="en-US" sz="2000" dirty="0">
                <a:latin typeface="Courier New" panose="02070309020205020404" pitchFamily="49" charset="0"/>
                <a:cs typeface="Courier New" panose="02070309020205020404" pitchFamily="49" charset="0"/>
              </a:rPr>
              <a:t>=2e5))</a:t>
            </a:r>
            <a:r>
              <a:rPr lang="en-SG" sz="2000" dirty="0">
                <a:latin typeface="Courier New" panose="02070309020205020404" pitchFamily="49" charset="0"/>
                <a:cs typeface="Courier New" panose="02070309020205020404" pitchFamily="49" charset="0"/>
              </a:rPr>
              <a:t>)</a:t>
            </a:r>
          </a:p>
          <a:p>
            <a:pPr marL="0" indent="0" defTabSz="531813">
              <a:buNone/>
            </a:pPr>
            <a:endParaRPr lang="en-SG" sz="2400" dirty="0">
              <a:cs typeface="Courier New" panose="02070309020205020404" pitchFamily="49" charset="0"/>
            </a:endParaRPr>
          </a:p>
          <a:p>
            <a:pPr marL="0" indent="0" defTabSz="531813">
              <a:buNone/>
            </a:pPr>
            <a:r>
              <a:rPr lang="en-SG" dirty="0">
                <a:cs typeface="Courier New" panose="02070309020205020404" pitchFamily="49" charset="0"/>
              </a:rPr>
              <a:t>Fixed! No more errors! Hooray!</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36</a:t>
            </a:fld>
            <a:endParaRPr lang="en-SG" dirty="0"/>
          </a:p>
        </p:txBody>
      </p:sp>
      <p:pic>
        <p:nvPicPr>
          <p:cNvPr id="7" name="Picture 6">
            <a:extLst>
              <a:ext uri="{FF2B5EF4-FFF2-40B4-BE49-F238E27FC236}">
                <a16:creationId xmlns:a16="http://schemas.microsoft.com/office/drawing/2014/main" id="{E5407BAB-C8EB-D3F6-1EDC-C63CFD61EBBA}"/>
              </a:ext>
            </a:extLst>
          </p:cNvPr>
          <p:cNvPicPr>
            <a:picLocks noChangeAspect="1"/>
          </p:cNvPicPr>
          <p:nvPr/>
        </p:nvPicPr>
        <p:blipFill>
          <a:blip r:embed="rId2"/>
          <a:stretch>
            <a:fillRect/>
          </a:stretch>
        </p:blipFill>
        <p:spPr>
          <a:xfrm>
            <a:off x="3379580" y="1855361"/>
            <a:ext cx="7525800" cy="352474"/>
          </a:xfrm>
          <a:prstGeom prst="rect">
            <a:avLst/>
          </a:prstGeom>
        </p:spPr>
      </p:pic>
      <p:pic>
        <p:nvPicPr>
          <p:cNvPr id="9" name="Picture 8">
            <a:extLst>
              <a:ext uri="{FF2B5EF4-FFF2-40B4-BE49-F238E27FC236}">
                <a16:creationId xmlns:a16="http://schemas.microsoft.com/office/drawing/2014/main" id="{4570872B-CD27-5A32-E5DA-CF69B3B05632}"/>
              </a:ext>
            </a:extLst>
          </p:cNvPr>
          <p:cNvPicPr>
            <a:picLocks noChangeAspect="1"/>
          </p:cNvPicPr>
          <p:nvPr/>
        </p:nvPicPr>
        <p:blipFill>
          <a:blip r:embed="rId3"/>
          <a:stretch>
            <a:fillRect/>
          </a:stretch>
        </p:blipFill>
        <p:spPr>
          <a:xfrm>
            <a:off x="8612910" y="3043618"/>
            <a:ext cx="3457666" cy="831285"/>
          </a:xfrm>
          <a:prstGeom prst="rect">
            <a:avLst/>
          </a:prstGeom>
        </p:spPr>
      </p:pic>
      <p:cxnSp>
        <p:nvCxnSpPr>
          <p:cNvPr id="10" name="Straight Arrow Connector 9">
            <a:extLst>
              <a:ext uri="{FF2B5EF4-FFF2-40B4-BE49-F238E27FC236}">
                <a16:creationId xmlns:a16="http://schemas.microsoft.com/office/drawing/2014/main" id="{E2A5C58B-FE16-DB06-696B-490A9E82DA64}"/>
              </a:ext>
            </a:extLst>
          </p:cNvPr>
          <p:cNvCxnSpPr>
            <a:cxnSpLocks/>
          </p:cNvCxnSpPr>
          <p:nvPr/>
        </p:nvCxnSpPr>
        <p:spPr>
          <a:xfrm flipV="1">
            <a:off x="11610975" y="3874903"/>
            <a:ext cx="235511" cy="3741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21F23C6-4232-23AD-C297-122CCE32EB37}"/>
              </a:ext>
            </a:extLst>
          </p:cNvPr>
          <p:cNvSpPr txBox="1"/>
          <p:nvPr/>
        </p:nvSpPr>
        <p:spPr>
          <a:xfrm>
            <a:off x="8050491" y="4124932"/>
            <a:ext cx="4047240" cy="1077218"/>
          </a:xfrm>
          <a:prstGeom prst="rect">
            <a:avLst/>
          </a:prstGeom>
          <a:noFill/>
        </p:spPr>
        <p:txBody>
          <a:bodyPr wrap="square" rtlCol="0">
            <a:spAutoFit/>
          </a:bodyPr>
          <a:lstStyle/>
          <a:p>
            <a:r>
              <a:rPr lang="en-US" sz="1600" dirty="0">
                <a:solidFill>
                  <a:srgbClr val="FF0000"/>
                </a:solidFill>
              </a:rPr>
              <a:t>A perfect correlation may mean one of the variables is not needed. It also (normally) doesn’t make sense to have the same variable (&lt;temp&gt;) as both a fixed AND random effect.</a:t>
            </a:r>
            <a:endParaRPr lang="en-US" sz="1600" b="1" dirty="0">
              <a:solidFill>
                <a:srgbClr val="FF0000"/>
              </a:solidFill>
            </a:endParaRPr>
          </a:p>
        </p:txBody>
      </p:sp>
      <p:cxnSp>
        <p:nvCxnSpPr>
          <p:cNvPr id="15" name="Straight Arrow Connector 14">
            <a:extLst>
              <a:ext uri="{FF2B5EF4-FFF2-40B4-BE49-F238E27FC236}">
                <a16:creationId xmlns:a16="http://schemas.microsoft.com/office/drawing/2014/main" id="{0DDD0A65-B938-E842-613B-C01D1479C94B}"/>
              </a:ext>
            </a:extLst>
          </p:cNvPr>
          <p:cNvCxnSpPr>
            <a:cxnSpLocks/>
          </p:cNvCxnSpPr>
          <p:nvPr/>
        </p:nvCxnSpPr>
        <p:spPr>
          <a:xfrm flipH="1">
            <a:off x="4034672" y="982034"/>
            <a:ext cx="2379457" cy="6393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31DB8B2-96C4-37FD-EE31-2124A943B3FC}"/>
              </a:ext>
            </a:extLst>
          </p:cNvPr>
          <p:cNvSpPr txBox="1"/>
          <p:nvPr/>
        </p:nvSpPr>
        <p:spPr>
          <a:xfrm>
            <a:off x="6343009" y="247999"/>
            <a:ext cx="5546086" cy="923330"/>
          </a:xfrm>
          <a:prstGeom prst="rect">
            <a:avLst/>
          </a:prstGeom>
          <a:noFill/>
        </p:spPr>
        <p:txBody>
          <a:bodyPr wrap="square" rtlCol="0">
            <a:spAutoFit/>
          </a:bodyPr>
          <a:lstStyle/>
          <a:p>
            <a:r>
              <a:rPr lang="en-US" dirty="0">
                <a:solidFill>
                  <a:srgbClr val="FF0000"/>
                </a:solidFill>
              </a:rPr>
              <a:t>This is the maximum number of tries R is allowed to fit a model: it might take some time to run. Some optimizers (e.g. </a:t>
            </a:r>
            <a:r>
              <a:rPr lang="en-US" dirty="0" err="1">
                <a:solidFill>
                  <a:srgbClr val="FF0000"/>
                </a:solidFill>
              </a:rPr>
              <a:t>optim</a:t>
            </a:r>
            <a:r>
              <a:rPr lang="en-US" dirty="0">
                <a:solidFill>
                  <a:srgbClr val="FF0000"/>
                </a:solidFill>
              </a:rPr>
              <a:t> and </a:t>
            </a:r>
            <a:r>
              <a:rPr lang="en-US" dirty="0" err="1">
                <a:solidFill>
                  <a:srgbClr val="FF0000"/>
                </a:solidFill>
              </a:rPr>
              <a:t>optimx</a:t>
            </a:r>
            <a:r>
              <a:rPr lang="en-US" dirty="0">
                <a:solidFill>
                  <a:srgbClr val="FF0000"/>
                </a:solidFill>
              </a:rPr>
              <a:t>) use “</a:t>
            </a:r>
            <a:r>
              <a:rPr lang="en-US" dirty="0" err="1">
                <a:solidFill>
                  <a:srgbClr val="FF0000"/>
                </a:solidFill>
              </a:rPr>
              <a:t>maxit</a:t>
            </a:r>
            <a:r>
              <a:rPr lang="en-US" dirty="0">
                <a:solidFill>
                  <a:srgbClr val="FF0000"/>
                </a:solidFill>
              </a:rPr>
              <a:t>” instead of “</a:t>
            </a:r>
            <a:r>
              <a:rPr lang="en-US" dirty="0" err="1">
                <a:solidFill>
                  <a:srgbClr val="FF0000"/>
                </a:solidFill>
              </a:rPr>
              <a:t>maxfun</a:t>
            </a:r>
            <a:r>
              <a:rPr lang="en-US" dirty="0">
                <a:solidFill>
                  <a:srgbClr val="FF0000"/>
                </a:solidFill>
              </a:rPr>
              <a:t>”.</a:t>
            </a:r>
          </a:p>
        </p:txBody>
      </p:sp>
      <p:pic>
        <p:nvPicPr>
          <p:cNvPr id="21" name="Picture 20">
            <a:extLst>
              <a:ext uri="{FF2B5EF4-FFF2-40B4-BE49-F238E27FC236}">
                <a16:creationId xmlns:a16="http://schemas.microsoft.com/office/drawing/2014/main" id="{BD8A41FF-D8CC-24D4-ACCD-8E960E9D2EE0}"/>
              </a:ext>
            </a:extLst>
          </p:cNvPr>
          <p:cNvPicPr>
            <a:picLocks noChangeAspect="1"/>
          </p:cNvPicPr>
          <p:nvPr/>
        </p:nvPicPr>
        <p:blipFill>
          <a:blip r:embed="rId4"/>
          <a:stretch>
            <a:fillRect/>
          </a:stretch>
        </p:blipFill>
        <p:spPr>
          <a:xfrm>
            <a:off x="8612910" y="5940415"/>
            <a:ext cx="3127728" cy="579680"/>
          </a:xfrm>
          <a:prstGeom prst="rect">
            <a:avLst/>
          </a:prstGeom>
        </p:spPr>
      </p:pic>
      <p:sp>
        <p:nvSpPr>
          <p:cNvPr id="22" name="TextBox 21">
            <a:extLst>
              <a:ext uri="{FF2B5EF4-FFF2-40B4-BE49-F238E27FC236}">
                <a16:creationId xmlns:a16="http://schemas.microsoft.com/office/drawing/2014/main" id="{F4E2A8AD-9D2D-D8C8-3A9F-F44DF9C9AC74}"/>
              </a:ext>
            </a:extLst>
          </p:cNvPr>
          <p:cNvSpPr txBox="1"/>
          <p:nvPr/>
        </p:nvSpPr>
        <p:spPr>
          <a:xfrm>
            <a:off x="7787288" y="2960529"/>
            <a:ext cx="1044285" cy="369332"/>
          </a:xfrm>
          <a:prstGeom prst="rect">
            <a:avLst/>
          </a:prstGeom>
          <a:noFill/>
        </p:spPr>
        <p:txBody>
          <a:bodyPr wrap="square" rtlCol="0">
            <a:spAutoFit/>
          </a:bodyPr>
          <a:lstStyle/>
          <a:p>
            <a:r>
              <a:rPr lang="en-US" dirty="0">
                <a:solidFill>
                  <a:schemeClr val="accent1"/>
                </a:solidFill>
              </a:rPr>
              <a:t>mod3.5</a:t>
            </a:r>
            <a:endParaRPr lang="en-US" b="1" dirty="0">
              <a:solidFill>
                <a:schemeClr val="accent1"/>
              </a:solidFill>
            </a:endParaRPr>
          </a:p>
        </p:txBody>
      </p:sp>
      <p:sp>
        <p:nvSpPr>
          <p:cNvPr id="23" name="TextBox 22">
            <a:extLst>
              <a:ext uri="{FF2B5EF4-FFF2-40B4-BE49-F238E27FC236}">
                <a16:creationId xmlns:a16="http://schemas.microsoft.com/office/drawing/2014/main" id="{0FDC2B52-7046-EAB7-4FBA-F8FB93AE002F}"/>
              </a:ext>
            </a:extLst>
          </p:cNvPr>
          <p:cNvSpPr txBox="1"/>
          <p:nvPr/>
        </p:nvSpPr>
        <p:spPr>
          <a:xfrm>
            <a:off x="7787288" y="5851649"/>
            <a:ext cx="1044285" cy="369332"/>
          </a:xfrm>
          <a:prstGeom prst="rect">
            <a:avLst/>
          </a:prstGeom>
          <a:noFill/>
        </p:spPr>
        <p:txBody>
          <a:bodyPr wrap="square" rtlCol="0">
            <a:spAutoFit/>
          </a:bodyPr>
          <a:lstStyle/>
          <a:p>
            <a:r>
              <a:rPr lang="en-US" dirty="0">
                <a:solidFill>
                  <a:schemeClr val="accent1"/>
                </a:solidFill>
              </a:rPr>
              <a:t>mod3.6</a:t>
            </a:r>
            <a:endParaRPr lang="en-US" b="1" dirty="0">
              <a:solidFill>
                <a:schemeClr val="accent1"/>
              </a:solidFill>
            </a:endParaRPr>
          </a:p>
        </p:txBody>
      </p:sp>
      <p:sp>
        <p:nvSpPr>
          <p:cNvPr id="27" name="TextBox 26">
            <a:extLst>
              <a:ext uri="{FF2B5EF4-FFF2-40B4-BE49-F238E27FC236}">
                <a16:creationId xmlns:a16="http://schemas.microsoft.com/office/drawing/2014/main" id="{5E0B7EF3-4A9E-D252-9B26-4F45908E35B3}"/>
              </a:ext>
            </a:extLst>
          </p:cNvPr>
          <p:cNvSpPr txBox="1"/>
          <p:nvPr/>
        </p:nvSpPr>
        <p:spPr>
          <a:xfrm>
            <a:off x="504359" y="4132528"/>
            <a:ext cx="2031557" cy="369332"/>
          </a:xfrm>
          <a:prstGeom prst="rect">
            <a:avLst/>
          </a:prstGeom>
          <a:noFill/>
        </p:spPr>
        <p:txBody>
          <a:bodyPr wrap="square" rtlCol="0">
            <a:spAutoFit/>
          </a:bodyPr>
          <a:lstStyle/>
          <a:p>
            <a:r>
              <a:rPr lang="en-US" dirty="0">
                <a:solidFill>
                  <a:srgbClr val="FF0000"/>
                </a:solidFill>
              </a:rPr>
              <a:t>&lt;temp&gt; removed</a:t>
            </a:r>
            <a:endParaRPr lang="en-US" b="1" dirty="0">
              <a:solidFill>
                <a:srgbClr val="FF0000"/>
              </a:solidFill>
            </a:endParaRPr>
          </a:p>
        </p:txBody>
      </p:sp>
      <p:cxnSp>
        <p:nvCxnSpPr>
          <p:cNvPr id="28" name="Straight Arrow Connector 27">
            <a:extLst>
              <a:ext uri="{FF2B5EF4-FFF2-40B4-BE49-F238E27FC236}">
                <a16:creationId xmlns:a16="http://schemas.microsoft.com/office/drawing/2014/main" id="{1AD20F9D-E4F5-18CA-43B6-B0E8B8259AAC}"/>
              </a:ext>
            </a:extLst>
          </p:cNvPr>
          <p:cNvCxnSpPr>
            <a:cxnSpLocks/>
          </p:cNvCxnSpPr>
          <p:nvPr/>
        </p:nvCxnSpPr>
        <p:spPr>
          <a:xfrm flipH="1" flipV="1">
            <a:off x="368639" y="3733990"/>
            <a:ext cx="251121" cy="5151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A47B0AC-A3B4-714D-50DA-DC0E2F1FAF5A}"/>
              </a:ext>
            </a:extLst>
          </p:cNvPr>
          <p:cNvSpPr txBox="1"/>
          <p:nvPr/>
        </p:nvSpPr>
        <p:spPr>
          <a:xfrm>
            <a:off x="2996865" y="5597146"/>
            <a:ext cx="2940077" cy="369332"/>
          </a:xfrm>
          <a:prstGeom prst="rect">
            <a:avLst/>
          </a:prstGeom>
          <a:noFill/>
        </p:spPr>
        <p:txBody>
          <a:bodyPr wrap="square" rtlCol="0">
            <a:spAutoFit/>
          </a:bodyPr>
          <a:lstStyle/>
          <a:p>
            <a:r>
              <a:rPr lang="en-US" dirty="0">
                <a:solidFill>
                  <a:srgbClr val="FF0000"/>
                </a:solidFill>
              </a:rPr>
              <a:t>&lt;bleached&gt; removed</a:t>
            </a:r>
            <a:endParaRPr lang="en-US" b="1" dirty="0">
              <a:solidFill>
                <a:srgbClr val="FF0000"/>
              </a:solidFill>
            </a:endParaRPr>
          </a:p>
        </p:txBody>
      </p:sp>
      <p:cxnSp>
        <p:nvCxnSpPr>
          <p:cNvPr id="31" name="Straight Arrow Connector 30">
            <a:extLst>
              <a:ext uri="{FF2B5EF4-FFF2-40B4-BE49-F238E27FC236}">
                <a16:creationId xmlns:a16="http://schemas.microsoft.com/office/drawing/2014/main" id="{50DA1EAE-AF02-4053-0D51-05CC2413066D}"/>
              </a:ext>
            </a:extLst>
          </p:cNvPr>
          <p:cNvCxnSpPr>
            <a:cxnSpLocks/>
          </p:cNvCxnSpPr>
          <p:nvPr/>
        </p:nvCxnSpPr>
        <p:spPr>
          <a:xfrm flipH="1" flipV="1">
            <a:off x="3183479" y="5187584"/>
            <a:ext cx="85501" cy="5197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1649AC7-355A-4631-2002-40A68595075A}"/>
              </a:ext>
            </a:extLst>
          </p:cNvPr>
          <p:cNvSpPr txBox="1"/>
          <p:nvPr/>
        </p:nvSpPr>
        <p:spPr>
          <a:xfrm>
            <a:off x="10244825" y="5240786"/>
            <a:ext cx="1691692" cy="830997"/>
          </a:xfrm>
          <a:prstGeom prst="rect">
            <a:avLst/>
          </a:prstGeom>
          <a:noFill/>
        </p:spPr>
        <p:txBody>
          <a:bodyPr wrap="square" rtlCol="0">
            <a:spAutoFit/>
          </a:bodyPr>
          <a:lstStyle/>
          <a:p>
            <a:r>
              <a:rPr lang="en-US" sz="1600" dirty="0">
                <a:solidFill>
                  <a:srgbClr val="FF0000"/>
                </a:solidFill>
              </a:rPr>
              <a:t>&lt;bleached&gt; is not helping to explain any variation</a:t>
            </a:r>
            <a:endParaRPr lang="en-US" sz="1600" b="1" dirty="0">
              <a:solidFill>
                <a:srgbClr val="FF0000"/>
              </a:solidFill>
            </a:endParaRPr>
          </a:p>
        </p:txBody>
      </p:sp>
      <p:cxnSp>
        <p:nvCxnSpPr>
          <p:cNvPr id="33" name="Straight Arrow Connector 32">
            <a:extLst>
              <a:ext uri="{FF2B5EF4-FFF2-40B4-BE49-F238E27FC236}">
                <a16:creationId xmlns:a16="http://schemas.microsoft.com/office/drawing/2014/main" id="{E596CB5E-C214-8394-9218-3014C81A285E}"/>
              </a:ext>
            </a:extLst>
          </p:cNvPr>
          <p:cNvCxnSpPr>
            <a:cxnSpLocks/>
          </p:cNvCxnSpPr>
          <p:nvPr/>
        </p:nvCxnSpPr>
        <p:spPr>
          <a:xfrm>
            <a:off x="10611392" y="5964374"/>
            <a:ext cx="192405" cy="2566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03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Dealing with errors – Adjusting optimiser settings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3" y="767101"/>
            <a:ext cx="12036834" cy="6074077"/>
          </a:xfrm>
        </p:spPr>
        <p:txBody>
          <a:bodyPr>
            <a:normAutofit/>
          </a:bodyPr>
          <a:lstStyle/>
          <a:p>
            <a:pPr marL="0" indent="0" defTabSz="531813">
              <a:buNone/>
            </a:pPr>
            <a:r>
              <a:rPr lang="en-SG" dirty="0"/>
              <a:t>But note that running this simpler model using default settings also runs fine:</a:t>
            </a:r>
          </a:p>
          <a:p>
            <a:pPr marL="0" indent="0" defTabSz="531813">
              <a:buNone/>
            </a:pPr>
            <a:r>
              <a:rPr lang="en-SG" sz="2000" dirty="0">
                <a:latin typeface="Courier New" panose="02070309020205020404" pitchFamily="49" charset="0"/>
                <a:cs typeface="Courier New" panose="02070309020205020404" pitchFamily="49" charset="0"/>
              </a:rPr>
              <a:t>mod3.8=</a:t>
            </a:r>
            <a:r>
              <a:rPr lang="en-SG" sz="2000" dirty="0" err="1">
                <a:latin typeface="Courier New" panose="02070309020205020404" pitchFamily="49" charset="0"/>
                <a:cs typeface="Courier New" panose="02070309020205020404" pitchFamily="49" charset="0"/>
              </a:rPr>
              <a:t>glmer</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richness~scale</a:t>
            </a:r>
            <a:r>
              <a:rPr lang="en-SG" sz="2000" dirty="0">
                <a:latin typeface="Courier New" panose="02070309020205020404" pitchFamily="49" charset="0"/>
                <a:cs typeface="Courier New" panose="02070309020205020404" pitchFamily="49" charset="0"/>
              </a:rPr>
              <a:t>(par)*scale(temp)+COT+(1|site/category), family=</a:t>
            </a:r>
            <a:r>
              <a:rPr lang="en-SG" sz="2000" dirty="0" err="1">
                <a:latin typeface="Courier New" panose="02070309020205020404" pitchFamily="49" charset="0"/>
                <a:cs typeface="Courier New" panose="02070309020205020404" pitchFamily="49" charset="0"/>
              </a:rPr>
              <a:t>poisson,data</a:t>
            </a:r>
            <a:r>
              <a:rPr lang="en-SG" sz="2000" dirty="0">
                <a:latin typeface="Courier New" panose="02070309020205020404" pitchFamily="49" charset="0"/>
                <a:cs typeface="Courier New" panose="02070309020205020404" pitchFamily="49" charset="0"/>
              </a:rPr>
              <a:t>=d5)</a:t>
            </a:r>
          </a:p>
          <a:p>
            <a:pPr marL="0" indent="0" defTabSz="531813">
              <a:buNone/>
            </a:pPr>
            <a:endParaRPr lang="en-SG" dirty="0"/>
          </a:p>
          <a:p>
            <a:pPr marL="0" indent="0" defTabSz="531813">
              <a:buNone/>
            </a:pPr>
            <a:r>
              <a:rPr lang="en-SG" dirty="0"/>
              <a:t>So if you can, always try to simplify your random effects first! If this doesn’t work THEN try to adjust settings.</a:t>
            </a:r>
          </a:p>
          <a:p>
            <a:pPr marL="0" indent="0" defTabSz="531813">
              <a:buNone/>
            </a:pPr>
            <a:endParaRPr lang="en-SG" dirty="0"/>
          </a:p>
          <a:p>
            <a:pPr marL="0" indent="0" defTabSz="531813">
              <a:buNone/>
            </a:pPr>
            <a:r>
              <a:rPr lang="en-SG" dirty="0"/>
              <a:t>For more information, read:</a:t>
            </a:r>
          </a:p>
          <a:p>
            <a:pPr defTabSz="531813">
              <a:buFontTx/>
              <a:buChar char="-"/>
            </a:pPr>
            <a:r>
              <a:rPr lang="en-SG" sz="2400" dirty="0">
                <a:hlinkClick r:id="rId2"/>
              </a:rPr>
              <a:t>https://bbolker.github.io/mixedmodels-misc/glmmFAQ.html#convergence-warnings</a:t>
            </a:r>
            <a:endParaRPr lang="en-SG" sz="2400" dirty="0"/>
          </a:p>
          <a:p>
            <a:pPr defTabSz="531813">
              <a:buFontTx/>
              <a:buChar char="-"/>
            </a:pPr>
            <a:r>
              <a:rPr lang="en-SG" sz="2400" dirty="0"/>
              <a:t>Run “?convergence” in R.</a:t>
            </a:r>
          </a:p>
          <a:p>
            <a:pPr marL="0" indent="0" defTabSz="531813">
              <a:buNone/>
            </a:pPr>
            <a:endParaRPr lang="en-SG" dirty="0"/>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37</a:t>
            </a:fld>
            <a:endParaRPr lang="en-SG" dirty="0"/>
          </a:p>
        </p:txBody>
      </p:sp>
    </p:spTree>
    <p:extLst>
      <p:ext uri="{BB962C8B-B14F-4D97-AF65-F5344CB8AC3E}">
        <p14:creationId xmlns:p14="http://schemas.microsoft.com/office/powerpoint/2010/main" val="1253047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a:t>Summary (Learning Objectives)</a:t>
            </a:r>
            <a:endParaRPr lang="en-SG" dirty="0"/>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Survival Analysis</a:t>
            </a:r>
          </a:p>
          <a:p>
            <a:pPr marL="0" indent="0">
              <a:buNone/>
            </a:pPr>
            <a:r>
              <a:rPr lang="en-SG" sz="2400" dirty="0"/>
              <a:t>- What it does, censoring and hazard functions</a:t>
            </a:r>
          </a:p>
          <a:p>
            <a:pPr marL="0" indent="0">
              <a:buNone/>
            </a:pPr>
            <a:r>
              <a:rPr lang="en-SG" sz="2400" dirty="0"/>
              <a:t>- Fitting, simplifying and interpreting: Gamma </a:t>
            </a:r>
            <a:r>
              <a:rPr lang="en-SG" sz="2400" dirty="0" err="1"/>
              <a:t>glm</a:t>
            </a:r>
            <a:r>
              <a:rPr lang="en-SG" sz="2400" dirty="0"/>
              <a:t>() and </a:t>
            </a:r>
            <a:r>
              <a:rPr lang="en-SG" sz="2400" b="1" dirty="0" err="1"/>
              <a:t>survreg</a:t>
            </a:r>
            <a:r>
              <a:rPr lang="en-SG" sz="2400" b="1" dirty="0"/>
              <a:t>()</a:t>
            </a:r>
          </a:p>
          <a:p>
            <a:pPr marL="0" indent="0">
              <a:buNone/>
            </a:pPr>
            <a:r>
              <a:rPr lang="en-SG" sz="2400" dirty="0"/>
              <a:t>- Plotting Kaplan-Meier curves using </a:t>
            </a:r>
            <a:r>
              <a:rPr lang="en-SG" sz="2400" dirty="0" err="1"/>
              <a:t>survfit</a:t>
            </a:r>
            <a:r>
              <a:rPr lang="en-SG" sz="2400" dirty="0"/>
              <a:t>() and </a:t>
            </a:r>
            <a:r>
              <a:rPr lang="en-SG" sz="2400" dirty="0" err="1"/>
              <a:t>autoplot</a:t>
            </a:r>
            <a:r>
              <a:rPr lang="en-SG" sz="2400" dirty="0"/>
              <a:t>()</a:t>
            </a:r>
          </a:p>
          <a:p>
            <a:pPr marL="0" indent="0">
              <a:buNone/>
            </a:pPr>
            <a:endParaRPr lang="en-SG" dirty="0"/>
          </a:p>
          <a:p>
            <a:pPr marL="0" indent="0">
              <a:buNone/>
            </a:pPr>
            <a:r>
              <a:rPr lang="en-SG" dirty="0"/>
              <a:t>Generalised Linear Mixed Models</a:t>
            </a:r>
          </a:p>
          <a:p>
            <a:pPr marL="0" indent="0">
              <a:buNone/>
            </a:pPr>
            <a:r>
              <a:rPr lang="en-SG" sz="2400" dirty="0"/>
              <a:t>- What is a GLMM?: error families, random errors and estimation methods</a:t>
            </a:r>
          </a:p>
          <a:p>
            <a:pPr marL="0" indent="0">
              <a:buNone/>
            </a:pPr>
            <a:r>
              <a:rPr lang="en-SG" sz="2400" dirty="0"/>
              <a:t>- Functions: </a:t>
            </a:r>
            <a:r>
              <a:rPr lang="en-SG" sz="2400" b="1" dirty="0" err="1"/>
              <a:t>glmer</a:t>
            </a:r>
            <a:r>
              <a:rPr lang="en-SG" sz="2400" b="1" dirty="0"/>
              <a:t>()</a:t>
            </a:r>
            <a:r>
              <a:rPr lang="en-SG" sz="2400" dirty="0"/>
              <a:t>, </a:t>
            </a:r>
            <a:r>
              <a:rPr lang="en-SG" sz="2400" dirty="0" err="1"/>
              <a:t>glmmPQL</a:t>
            </a:r>
            <a:r>
              <a:rPr lang="en-SG" sz="2400" dirty="0"/>
              <a:t>() and </a:t>
            </a:r>
            <a:r>
              <a:rPr lang="en-SG" sz="2400" dirty="0" err="1"/>
              <a:t>stan_glmer</a:t>
            </a:r>
            <a:r>
              <a:rPr lang="en-SG" sz="2400" dirty="0"/>
              <a:t>()</a:t>
            </a:r>
          </a:p>
          <a:p>
            <a:pPr marL="0" indent="0">
              <a:buNone/>
            </a:pPr>
            <a:r>
              <a:rPr lang="en-SG" sz="2400" dirty="0"/>
              <a:t>- Fitting and simplifying</a:t>
            </a:r>
          </a:p>
          <a:p>
            <a:pPr marL="0" indent="0">
              <a:buNone/>
            </a:pPr>
            <a:r>
              <a:rPr lang="en-SG" sz="2400" dirty="0"/>
              <a:t>- Solving errors</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38</a:t>
            </a:fld>
            <a:endParaRPr lang="en-SG" dirty="0"/>
          </a:p>
        </p:txBody>
      </p:sp>
    </p:spTree>
    <p:extLst>
      <p:ext uri="{BB962C8B-B14F-4D97-AF65-F5344CB8AC3E}">
        <p14:creationId xmlns:p14="http://schemas.microsoft.com/office/powerpoint/2010/main" val="309849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EB9A9C-221A-4310-82B6-BF88E9B0ECB1}"/>
              </a:ext>
            </a:extLst>
          </p:cNvPr>
          <p:cNvSpPr/>
          <p:nvPr/>
        </p:nvSpPr>
        <p:spPr>
          <a:xfrm>
            <a:off x="60357" y="33951"/>
            <a:ext cx="12071287" cy="6790099"/>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Advanced analyses – Analysis decision tree</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39</a:t>
            </a:fld>
            <a:endParaRPr lang="en-SG" dirty="0"/>
          </a:p>
        </p:txBody>
      </p:sp>
      <p:sp>
        <p:nvSpPr>
          <p:cNvPr id="20" name="TextBox 19">
            <a:extLst>
              <a:ext uri="{FF2B5EF4-FFF2-40B4-BE49-F238E27FC236}">
                <a16:creationId xmlns:a16="http://schemas.microsoft.com/office/drawing/2014/main" id="{3EFA30A0-BBCD-496F-9B56-495F100D1D6A}"/>
              </a:ext>
            </a:extLst>
          </p:cNvPr>
          <p:cNvSpPr txBox="1"/>
          <p:nvPr/>
        </p:nvSpPr>
        <p:spPr>
          <a:xfrm>
            <a:off x="275171" y="810918"/>
            <a:ext cx="647293" cy="369332"/>
          </a:xfrm>
          <a:prstGeom prst="rect">
            <a:avLst/>
          </a:prstGeom>
          <a:noFill/>
        </p:spPr>
        <p:txBody>
          <a:bodyPr wrap="none" rtlCol="0">
            <a:spAutoFit/>
          </a:bodyPr>
          <a:lstStyle/>
          <a:p>
            <a:r>
              <a:rPr lang="en-SG" b="1" dirty="0">
                <a:solidFill>
                  <a:schemeClr val="accent6">
                    <a:lumMod val="75000"/>
                  </a:schemeClr>
                </a:solidFill>
              </a:rPr>
              <a:t>Start</a:t>
            </a:r>
          </a:p>
        </p:txBody>
      </p:sp>
      <p:sp>
        <p:nvSpPr>
          <p:cNvPr id="21" name="TextBox 20">
            <a:extLst>
              <a:ext uri="{FF2B5EF4-FFF2-40B4-BE49-F238E27FC236}">
                <a16:creationId xmlns:a16="http://schemas.microsoft.com/office/drawing/2014/main" id="{045C7510-12C0-486B-9448-237B1E5D77B9}"/>
              </a:ext>
            </a:extLst>
          </p:cNvPr>
          <p:cNvSpPr txBox="1"/>
          <p:nvPr/>
        </p:nvSpPr>
        <p:spPr>
          <a:xfrm>
            <a:off x="874152" y="931856"/>
            <a:ext cx="1348740" cy="626701"/>
          </a:xfrm>
          <a:prstGeom prst="rect">
            <a:avLst/>
          </a:prstGeom>
          <a:noFill/>
          <a:ln w="19050">
            <a:solidFill>
              <a:schemeClr val="accent1"/>
            </a:solidFill>
            <a:prstDash val="sysDash"/>
          </a:ln>
        </p:spPr>
        <p:txBody>
          <a:bodyPr wrap="square" lIns="36000" tIns="36000" rIns="36000" bIns="36000" rtlCol="0">
            <a:spAutoFit/>
          </a:bodyPr>
          <a:lstStyle/>
          <a:p>
            <a:pPr algn="ctr"/>
            <a:r>
              <a:rPr lang="en-SG" dirty="0">
                <a:solidFill>
                  <a:schemeClr val="accent1"/>
                </a:solidFill>
              </a:rPr>
              <a:t>Response variable type</a:t>
            </a:r>
          </a:p>
        </p:txBody>
      </p:sp>
      <p:cxnSp>
        <p:nvCxnSpPr>
          <p:cNvPr id="22" name="Straight Arrow Connector 21">
            <a:extLst>
              <a:ext uri="{FF2B5EF4-FFF2-40B4-BE49-F238E27FC236}">
                <a16:creationId xmlns:a16="http://schemas.microsoft.com/office/drawing/2014/main" id="{ACA31432-C3A0-41D6-8192-A7776B17D05F}"/>
              </a:ext>
            </a:extLst>
          </p:cNvPr>
          <p:cNvCxnSpPr>
            <a:cxnSpLocks/>
            <a:stCxn id="21" idx="3"/>
            <a:endCxn id="25" idx="1"/>
          </p:cNvCxnSpPr>
          <p:nvPr/>
        </p:nvCxnSpPr>
        <p:spPr>
          <a:xfrm>
            <a:off x="2222892" y="1245207"/>
            <a:ext cx="1883763" cy="18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7938B23-3111-4FBA-A1C1-69578069BF83}"/>
              </a:ext>
            </a:extLst>
          </p:cNvPr>
          <p:cNvSpPr txBox="1"/>
          <p:nvPr/>
        </p:nvSpPr>
        <p:spPr>
          <a:xfrm>
            <a:off x="8107680" y="1803361"/>
            <a:ext cx="3885355" cy="1180699"/>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dirty="0">
                <a:solidFill>
                  <a:schemeClr val="accent1"/>
                </a:solidFill>
              </a:rPr>
              <a:t>Normally distributed (response):</a:t>
            </a:r>
          </a:p>
          <a:p>
            <a:r>
              <a:rPr lang="en-SG" b="1" dirty="0">
                <a:solidFill>
                  <a:schemeClr val="accent1"/>
                </a:solidFill>
              </a:rPr>
              <a:t>Analysis of variance (ANOVA)</a:t>
            </a:r>
            <a:r>
              <a:rPr lang="en-SG" b="1" dirty="0">
                <a:solidFill>
                  <a:srgbClr val="FF0000"/>
                </a:solidFill>
              </a:rPr>
              <a:t>^*</a:t>
            </a:r>
            <a:endParaRPr lang="en-SG" b="1" dirty="0">
              <a:solidFill>
                <a:schemeClr val="accent1"/>
              </a:solidFill>
            </a:endParaRPr>
          </a:p>
          <a:p>
            <a:r>
              <a:rPr lang="en-SG" dirty="0">
                <a:solidFill>
                  <a:schemeClr val="accent1"/>
                </a:solidFill>
              </a:rPr>
              <a:t>Not normally distributed (response):</a:t>
            </a:r>
          </a:p>
          <a:p>
            <a:r>
              <a:rPr lang="en-SG" b="1" dirty="0">
                <a:solidFill>
                  <a:schemeClr val="accent1"/>
                </a:solidFill>
              </a:rPr>
              <a:t>Kruskal-Wallis test </a:t>
            </a:r>
            <a:r>
              <a:rPr lang="en-SG" dirty="0">
                <a:solidFill>
                  <a:schemeClr val="accent1"/>
                </a:solidFill>
              </a:rPr>
              <a:t>or</a:t>
            </a:r>
            <a:r>
              <a:rPr lang="en-SG" b="1" dirty="0">
                <a:solidFill>
                  <a:schemeClr val="accent1"/>
                </a:solidFill>
              </a:rPr>
              <a:t> GLM</a:t>
            </a:r>
            <a:r>
              <a:rPr lang="en-US" b="1" dirty="0">
                <a:solidFill>
                  <a:srgbClr val="00B050"/>
                </a:solidFill>
              </a:rPr>
              <a:t>†</a:t>
            </a:r>
            <a:endParaRPr lang="en-SG" dirty="0">
              <a:solidFill>
                <a:schemeClr val="accent1"/>
              </a:solidFill>
            </a:endParaRPr>
          </a:p>
        </p:txBody>
      </p:sp>
      <p:sp>
        <p:nvSpPr>
          <p:cNvPr id="24" name="TextBox 23">
            <a:extLst>
              <a:ext uri="{FF2B5EF4-FFF2-40B4-BE49-F238E27FC236}">
                <a16:creationId xmlns:a16="http://schemas.microsoft.com/office/drawing/2014/main" id="{DF59A924-E1F1-4AF6-8A3E-0117349FAF69}"/>
              </a:ext>
            </a:extLst>
          </p:cNvPr>
          <p:cNvSpPr txBox="1"/>
          <p:nvPr/>
        </p:nvSpPr>
        <p:spPr>
          <a:xfrm>
            <a:off x="2565511" y="977298"/>
            <a:ext cx="1226127" cy="349702"/>
          </a:xfrm>
          <a:prstGeom prst="rect">
            <a:avLst/>
          </a:prstGeom>
          <a:noFill/>
          <a:ln w="19050">
            <a:noFill/>
          </a:ln>
        </p:spPr>
        <p:txBody>
          <a:bodyPr wrap="square" lIns="36000" tIns="36000" rIns="36000" bIns="36000" rtlCol="0">
            <a:spAutoFit/>
          </a:bodyPr>
          <a:lstStyle/>
          <a:p>
            <a:pPr algn="ctr"/>
            <a:r>
              <a:rPr lang="en-SG" dirty="0">
                <a:solidFill>
                  <a:schemeClr val="accent1"/>
                </a:solidFill>
              </a:rPr>
              <a:t>Continuous</a:t>
            </a:r>
          </a:p>
        </p:txBody>
      </p:sp>
      <p:sp>
        <p:nvSpPr>
          <p:cNvPr id="25" name="TextBox 24">
            <a:extLst>
              <a:ext uri="{FF2B5EF4-FFF2-40B4-BE49-F238E27FC236}">
                <a16:creationId xmlns:a16="http://schemas.microsoft.com/office/drawing/2014/main" id="{7DF4619A-52AA-4FA1-8BE9-A045431F5261}"/>
              </a:ext>
            </a:extLst>
          </p:cNvPr>
          <p:cNvSpPr txBox="1"/>
          <p:nvPr/>
        </p:nvSpPr>
        <p:spPr>
          <a:xfrm>
            <a:off x="4106655" y="950455"/>
            <a:ext cx="1670113" cy="626701"/>
          </a:xfrm>
          <a:prstGeom prst="rect">
            <a:avLst/>
          </a:prstGeom>
          <a:noFill/>
          <a:ln w="19050">
            <a:solidFill>
              <a:schemeClr val="accent1"/>
            </a:solidFill>
            <a:prstDash val="sysDash"/>
          </a:ln>
        </p:spPr>
        <p:txBody>
          <a:bodyPr wrap="square" lIns="36000" tIns="36000" rIns="36000" bIns="36000" rtlCol="0">
            <a:spAutoFit/>
          </a:bodyPr>
          <a:lstStyle/>
          <a:p>
            <a:pPr algn="ctr"/>
            <a:r>
              <a:rPr lang="en-SG" dirty="0">
                <a:solidFill>
                  <a:schemeClr val="accent1"/>
                </a:solidFill>
              </a:rPr>
              <a:t>Explanatory variables types</a:t>
            </a:r>
          </a:p>
        </p:txBody>
      </p:sp>
      <p:sp>
        <p:nvSpPr>
          <p:cNvPr id="26" name="TextBox 25">
            <a:extLst>
              <a:ext uri="{FF2B5EF4-FFF2-40B4-BE49-F238E27FC236}">
                <a16:creationId xmlns:a16="http://schemas.microsoft.com/office/drawing/2014/main" id="{C6E10A6D-95FF-4303-9D90-59F6777FE0E7}"/>
              </a:ext>
            </a:extLst>
          </p:cNvPr>
          <p:cNvSpPr txBox="1"/>
          <p:nvPr/>
        </p:nvSpPr>
        <p:spPr>
          <a:xfrm>
            <a:off x="6305136" y="763603"/>
            <a:ext cx="1483614" cy="626701"/>
          </a:xfrm>
          <a:prstGeom prst="rect">
            <a:avLst/>
          </a:prstGeom>
          <a:noFill/>
          <a:ln w="19050">
            <a:noFill/>
          </a:ln>
        </p:spPr>
        <p:txBody>
          <a:bodyPr wrap="square" lIns="36000" tIns="36000" rIns="36000" bIns="36000" rtlCol="0">
            <a:spAutoFit/>
          </a:bodyPr>
          <a:lstStyle/>
          <a:p>
            <a:r>
              <a:rPr lang="en-SG" dirty="0">
                <a:solidFill>
                  <a:schemeClr val="accent1"/>
                </a:solidFill>
              </a:rPr>
              <a:t>All Continuous</a:t>
            </a:r>
          </a:p>
        </p:txBody>
      </p:sp>
      <p:cxnSp>
        <p:nvCxnSpPr>
          <p:cNvPr id="28" name="Straight Arrow Connector 27">
            <a:extLst>
              <a:ext uri="{FF2B5EF4-FFF2-40B4-BE49-F238E27FC236}">
                <a16:creationId xmlns:a16="http://schemas.microsoft.com/office/drawing/2014/main" id="{347CA93C-2756-411C-957D-0B942E9158E6}"/>
              </a:ext>
            </a:extLst>
          </p:cNvPr>
          <p:cNvCxnSpPr>
            <a:cxnSpLocks/>
            <a:stCxn id="25" idx="3"/>
            <a:endCxn id="30" idx="1"/>
          </p:cNvCxnSpPr>
          <p:nvPr/>
        </p:nvCxnSpPr>
        <p:spPr>
          <a:xfrm flipV="1">
            <a:off x="5776768" y="1012182"/>
            <a:ext cx="2330908" cy="25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AD6DF9A-C5FA-4743-B4BC-EEAB0CC1D56F}"/>
              </a:ext>
            </a:extLst>
          </p:cNvPr>
          <p:cNvCxnSpPr>
            <a:cxnSpLocks/>
            <a:stCxn id="25" idx="3"/>
            <a:endCxn id="23" idx="1"/>
          </p:cNvCxnSpPr>
          <p:nvPr/>
        </p:nvCxnSpPr>
        <p:spPr>
          <a:xfrm>
            <a:off x="5776768" y="1263806"/>
            <a:ext cx="2330912" cy="1129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82EEF77-A95C-4965-8DC9-B56063325FDE}"/>
              </a:ext>
            </a:extLst>
          </p:cNvPr>
          <p:cNvSpPr txBox="1"/>
          <p:nvPr/>
        </p:nvSpPr>
        <p:spPr>
          <a:xfrm>
            <a:off x="8107676" y="283333"/>
            <a:ext cx="3885357" cy="1457698"/>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dirty="0">
                <a:solidFill>
                  <a:schemeClr val="accent1"/>
                </a:solidFill>
              </a:rPr>
              <a:t>Normally distributed (errors):</a:t>
            </a:r>
          </a:p>
          <a:p>
            <a:r>
              <a:rPr lang="en-SG" b="1" dirty="0">
                <a:solidFill>
                  <a:schemeClr val="accent1"/>
                </a:solidFill>
              </a:rPr>
              <a:t>Regression</a:t>
            </a:r>
            <a:r>
              <a:rPr lang="en-SG" b="1" dirty="0">
                <a:solidFill>
                  <a:srgbClr val="FF0000"/>
                </a:solidFill>
              </a:rPr>
              <a:t>^*</a:t>
            </a:r>
          </a:p>
          <a:p>
            <a:r>
              <a:rPr lang="en-SG" dirty="0">
                <a:solidFill>
                  <a:schemeClr val="accent1"/>
                </a:solidFill>
              </a:rPr>
              <a:t>Not normally distributed (errors):</a:t>
            </a:r>
          </a:p>
          <a:p>
            <a:r>
              <a:rPr lang="en-SG" b="1" dirty="0">
                <a:solidFill>
                  <a:schemeClr val="accent1"/>
                </a:solidFill>
              </a:rPr>
              <a:t>GLM with error structure to be determined by you</a:t>
            </a:r>
            <a:r>
              <a:rPr lang="en-US" b="1" dirty="0">
                <a:solidFill>
                  <a:srgbClr val="00B050"/>
                </a:solidFill>
              </a:rPr>
              <a:t>†</a:t>
            </a:r>
            <a:endParaRPr lang="en-SG" b="1" dirty="0">
              <a:solidFill>
                <a:schemeClr val="accent1"/>
              </a:solidFill>
            </a:endParaRPr>
          </a:p>
        </p:txBody>
      </p:sp>
      <p:sp>
        <p:nvSpPr>
          <p:cNvPr id="31" name="TextBox 30">
            <a:extLst>
              <a:ext uri="{FF2B5EF4-FFF2-40B4-BE49-F238E27FC236}">
                <a16:creationId xmlns:a16="http://schemas.microsoft.com/office/drawing/2014/main" id="{48DA9C0F-760B-49E6-8E9C-38203261EB4B}"/>
              </a:ext>
            </a:extLst>
          </p:cNvPr>
          <p:cNvSpPr txBox="1"/>
          <p:nvPr/>
        </p:nvSpPr>
        <p:spPr>
          <a:xfrm>
            <a:off x="8107680" y="3052707"/>
            <a:ext cx="3885355" cy="1734697"/>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dirty="0">
                <a:solidFill>
                  <a:schemeClr val="accent1"/>
                </a:solidFill>
              </a:rPr>
              <a:t>Normally distributed (response):</a:t>
            </a:r>
          </a:p>
          <a:p>
            <a:r>
              <a:rPr lang="en-SG" b="1" dirty="0">
                <a:solidFill>
                  <a:schemeClr val="accent1"/>
                </a:solidFill>
              </a:rPr>
              <a:t>Analysis of covariance (ANCOVA)</a:t>
            </a:r>
            <a:r>
              <a:rPr lang="en-SG" b="1" dirty="0">
                <a:solidFill>
                  <a:srgbClr val="FF0000"/>
                </a:solidFill>
              </a:rPr>
              <a:t>^*</a:t>
            </a:r>
            <a:endParaRPr lang="en-SG" b="1" dirty="0">
              <a:solidFill>
                <a:schemeClr val="accent1"/>
              </a:solidFill>
            </a:endParaRPr>
          </a:p>
          <a:p>
            <a:r>
              <a:rPr lang="en-SG" dirty="0">
                <a:solidFill>
                  <a:schemeClr val="accent1"/>
                </a:solidFill>
              </a:rPr>
              <a:t>Not normally distributed (response):</a:t>
            </a:r>
          </a:p>
          <a:p>
            <a:r>
              <a:rPr lang="en-SG" b="1" dirty="0">
                <a:solidFill>
                  <a:schemeClr val="accent1"/>
                </a:solidFill>
              </a:rPr>
              <a:t>Rank-based ANCOVA (RANCOVA) </a:t>
            </a:r>
            <a:r>
              <a:rPr lang="en-SG" dirty="0">
                <a:solidFill>
                  <a:schemeClr val="accent1"/>
                </a:solidFill>
              </a:rPr>
              <a:t>or</a:t>
            </a:r>
            <a:endParaRPr lang="en-SG" b="1" dirty="0">
              <a:solidFill>
                <a:schemeClr val="accent1"/>
              </a:solidFill>
            </a:endParaRPr>
          </a:p>
          <a:p>
            <a:r>
              <a:rPr lang="en-SG" b="1" dirty="0">
                <a:solidFill>
                  <a:schemeClr val="accent1"/>
                </a:solidFill>
              </a:rPr>
              <a:t>GLM with error structure to be determined by you</a:t>
            </a:r>
            <a:r>
              <a:rPr lang="en-US" b="1" dirty="0">
                <a:solidFill>
                  <a:srgbClr val="00B050"/>
                </a:solidFill>
              </a:rPr>
              <a:t>†</a:t>
            </a:r>
            <a:endParaRPr lang="en-SG" b="1" dirty="0">
              <a:solidFill>
                <a:schemeClr val="accent1"/>
              </a:solidFill>
            </a:endParaRPr>
          </a:p>
        </p:txBody>
      </p:sp>
      <p:sp>
        <p:nvSpPr>
          <p:cNvPr id="32" name="TextBox 31">
            <a:extLst>
              <a:ext uri="{FF2B5EF4-FFF2-40B4-BE49-F238E27FC236}">
                <a16:creationId xmlns:a16="http://schemas.microsoft.com/office/drawing/2014/main" id="{8D46FDFF-3D9E-4E65-949E-F3358A36FAA7}"/>
              </a:ext>
            </a:extLst>
          </p:cNvPr>
          <p:cNvSpPr txBox="1"/>
          <p:nvPr/>
        </p:nvSpPr>
        <p:spPr>
          <a:xfrm>
            <a:off x="1599789" y="5879102"/>
            <a:ext cx="2723142" cy="626701"/>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b="1" dirty="0">
                <a:solidFill>
                  <a:schemeClr val="accent1"/>
                </a:solidFill>
              </a:rPr>
              <a:t>GLM with Binomial errors</a:t>
            </a:r>
            <a:r>
              <a:rPr lang="en-US" b="1" dirty="0">
                <a:solidFill>
                  <a:srgbClr val="00B050"/>
                </a:solidFill>
              </a:rPr>
              <a:t>†</a:t>
            </a:r>
            <a:r>
              <a:rPr lang="en-SG" b="1" dirty="0">
                <a:solidFill>
                  <a:schemeClr val="accent1"/>
                </a:solidFill>
              </a:rPr>
              <a:t> </a:t>
            </a:r>
            <a:r>
              <a:rPr lang="en-SG" dirty="0">
                <a:solidFill>
                  <a:schemeClr val="accent1">
                    <a:lumMod val="60000"/>
                    <a:lumOff val="40000"/>
                  </a:schemeClr>
                </a:solidFill>
              </a:rPr>
              <a:t>(aka Logistic regression)</a:t>
            </a:r>
          </a:p>
        </p:txBody>
      </p:sp>
      <p:sp>
        <p:nvSpPr>
          <p:cNvPr id="33" name="TextBox 32">
            <a:extLst>
              <a:ext uri="{FF2B5EF4-FFF2-40B4-BE49-F238E27FC236}">
                <a16:creationId xmlns:a16="http://schemas.microsoft.com/office/drawing/2014/main" id="{04B6CFF0-B36B-44CA-AEE7-ED986E5558A9}"/>
              </a:ext>
            </a:extLst>
          </p:cNvPr>
          <p:cNvSpPr txBox="1"/>
          <p:nvPr/>
        </p:nvSpPr>
        <p:spPr>
          <a:xfrm>
            <a:off x="2982269" y="4138030"/>
            <a:ext cx="2515040" cy="626701"/>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b="1" dirty="0">
                <a:solidFill>
                  <a:schemeClr val="accent1"/>
                </a:solidFill>
              </a:rPr>
              <a:t>GLM with Poisson errors</a:t>
            </a:r>
            <a:r>
              <a:rPr lang="en-US" b="1" dirty="0">
                <a:solidFill>
                  <a:srgbClr val="00B050"/>
                </a:solidFill>
              </a:rPr>
              <a:t>†</a:t>
            </a:r>
            <a:r>
              <a:rPr lang="en-SG" b="1" dirty="0">
                <a:solidFill>
                  <a:schemeClr val="accent1"/>
                </a:solidFill>
              </a:rPr>
              <a:t> </a:t>
            </a:r>
            <a:r>
              <a:rPr lang="en-SG" dirty="0">
                <a:solidFill>
                  <a:schemeClr val="accent1">
                    <a:lumMod val="60000"/>
                    <a:lumOff val="40000"/>
                  </a:schemeClr>
                </a:solidFill>
              </a:rPr>
              <a:t>(aka Poisson regression)</a:t>
            </a:r>
          </a:p>
        </p:txBody>
      </p:sp>
      <p:sp>
        <p:nvSpPr>
          <p:cNvPr id="34" name="TextBox 33">
            <a:extLst>
              <a:ext uri="{FF2B5EF4-FFF2-40B4-BE49-F238E27FC236}">
                <a16:creationId xmlns:a16="http://schemas.microsoft.com/office/drawing/2014/main" id="{46A177EE-0DA2-4D4F-83C0-D2C30234FCE7}"/>
              </a:ext>
            </a:extLst>
          </p:cNvPr>
          <p:cNvSpPr txBox="1"/>
          <p:nvPr/>
        </p:nvSpPr>
        <p:spPr>
          <a:xfrm>
            <a:off x="8457408" y="5184749"/>
            <a:ext cx="3537572" cy="626701"/>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b="1" dirty="0">
                <a:solidFill>
                  <a:schemeClr val="accent1"/>
                </a:solidFill>
              </a:rPr>
              <a:t>GLM with Binomial errors</a:t>
            </a:r>
            <a:r>
              <a:rPr lang="en-US" b="1" dirty="0">
                <a:solidFill>
                  <a:srgbClr val="00B050"/>
                </a:solidFill>
              </a:rPr>
              <a:t>†</a:t>
            </a:r>
            <a:r>
              <a:rPr lang="en-SG" b="1" dirty="0">
                <a:solidFill>
                  <a:schemeClr val="accent1"/>
                </a:solidFill>
              </a:rPr>
              <a:t> </a:t>
            </a:r>
            <a:br>
              <a:rPr lang="en-SG" b="1" dirty="0">
                <a:solidFill>
                  <a:schemeClr val="accent1"/>
                </a:solidFill>
              </a:rPr>
            </a:br>
            <a:r>
              <a:rPr lang="en-SG" dirty="0">
                <a:solidFill>
                  <a:schemeClr val="accent1">
                    <a:lumMod val="60000"/>
                    <a:lumOff val="40000"/>
                  </a:schemeClr>
                </a:solidFill>
              </a:rPr>
              <a:t>(aka Binary Logistic regression)</a:t>
            </a:r>
          </a:p>
        </p:txBody>
      </p:sp>
      <p:sp>
        <p:nvSpPr>
          <p:cNvPr id="36" name="TextBox 35">
            <a:extLst>
              <a:ext uri="{FF2B5EF4-FFF2-40B4-BE49-F238E27FC236}">
                <a16:creationId xmlns:a16="http://schemas.microsoft.com/office/drawing/2014/main" id="{F7C1FCF1-A574-41B9-9A69-D94CBE1F1486}"/>
              </a:ext>
            </a:extLst>
          </p:cNvPr>
          <p:cNvSpPr txBox="1"/>
          <p:nvPr/>
        </p:nvSpPr>
        <p:spPr>
          <a:xfrm>
            <a:off x="8457407" y="5872047"/>
            <a:ext cx="3537573" cy="626701"/>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b="1" dirty="0">
                <a:solidFill>
                  <a:schemeClr val="accent1"/>
                </a:solidFill>
              </a:rPr>
              <a:t>GLM with Multinomial errors</a:t>
            </a:r>
            <a:r>
              <a:rPr lang="en-US" b="1" dirty="0">
                <a:solidFill>
                  <a:srgbClr val="00B050"/>
                </a:solidFill>
              </a:rPr>
              <a:t>†</a:t>
            </a:r>
            <a:r>
              <a:rPr lang="en-SG" b="1" dirty="0">
                <a:solidFill>
                  <a:schemeClr val="accent1"/>
                </a:solidFill>
              </a:rPr>
              <a:t> </a:t>
            </a:r>
            <a:br>
              <a:rPr lang="en-SG" b="1" dirty="0">
                <a:solidFill>
                  <a:schemeClr val="accent1"/>
                </a:solidFill>
              </a:rPr>
            </a:br>
            <a:r>
              <a:rPr lang="en-SG" dirty="0">
                <a:solidFill>
                  <a:schemeClr val="accent1">
                    <a:lumMod val="60000"/>
                    <a:lumOff val="40000"/>
                  </a:schemeClr>
                </a:solidFill>
              </a:rPr>
              <a:t>(aka Multinomial Logistic regression)</a:t>
            </a:r>
          </a:p>
        </p:txBody>
      </p:sp>
      <p:sp>
        <p:nvSpPr>
          <p:cNvPr id="37" name="TextBox 36">
            <a:extLst>
              <a:ext uri="{FF2B5EF4-FFF2-40B4-BE49-F238E27FC236}">
                <a16:creationId xmlns:a16="http://schemas.microsoft.com/office/drawing/2014/main" id="{094B7DB2-F499-4311-8B9A-C19779AC46A6}"/>
              </a:ext>
            </a:extLst>
          </p:cNvPr>
          <p:cNvSpPr txBox="1"/>
          <p:nvPr/>
        </p:nvSpPr>
        <p:spPr>
          <a:xfrm>
            <a:off x="216556" y="5879230"/>
            <a:ext cx="1125450" cy="619518"/>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pPr algn="ctr"/>
            <a:r>
              <a:rPr lang="en-SG" b="1" dirty="0">
                <a:solidFill>
                  <a:schemeClr val="accent1"/>
                </a:solidFill>
              </a:rPr>
              <a:t>Survival Analysis</a:t>
            </a:r>
            <a:endParaRPr lang="en-SG" dirty="0">
              <a:solidFill>
                <a:schemeClr val="accent1">
                  <a:lumMod val="60000"/>
                  <a:lumOff val="40000"/>
                </a:schemeClr>
              </a:solidFill>
            </a:endParaRPr>
          </a:p>
        </p:txBody>
      </p:sp>
      <p:cxnSp>
        <p:nvCxnSpPr>
          <p:cNvPr id="44" name="Straight Arrow Connector 43">
            <a:extLst>
              <a:ext uri="{FF2B5EF4-FFF2-40B4-BE49-F238E27FC236}">
                <a16:creationId xmlns:a16="http://schemas.microsoft.com/office/drawing/2014/main" id="{12CEAB98-1D88-4AC4-88DA-608CBB9A7E2A}"/>
              </a:ext>
            </a:extLst>
          </p:cNvPr>
          <p:cNvCxnSpPr>
            <a:cxnSpLocks/>
            <a:stCxn id="25" idx="3"/>
            <a:endCxn id="31" idx="1"/>
          </p:cNvCxnSpPr>
          <p:nvPr/>
        </p:nvCxnSpPr>
        <p:spPr>
          <a:xfrm>
            <a:off x="5776768" y="1263806"/>
            <a:ext cx="2330912" cy="2656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945E93D-1591-42F7-930E-F58DA40597B5}"/>
              </a:ext>
            </a:extLst>
          </p:cNvPr>
          <p:cNvSpPr txBox="1"/>
          <p:nvPr/>
        </p:nvSpPr>
        <p:spPr>
          <a:xfrm>
            <a:off x="6602518" y="1419736"/>
            <a:ext cx="1631975" cy="349702"/>
          </a:xfrm>
          <a:prstGeom prst="rect">
            <a:avLst/>
          </a:prstGeom>
          <a:noFill/>
          <a:ln w="19050">
            <a:noFill/>
          </a:ln>
        </p:spPr>
        <p:txBody>
          <a:bodyPr wrap="square" lIns="36000" tIns="36000" rIns="36000" bIns="36000" rtlCol="0">
            <a:spAutoFit/>
          </a:bodyPr>
          <a:lstStyle/>
          <a:p>
            <a:r>
              <a:rPr lang="en-SG" dirty="0">
                <a:solidFill>
                  <a:schemeClr val="accent1"/>
                </a:solidFill>
              </a:rPr>
              <a:t>All Categorical</a:t>
            </a:r>
          </a:p>
        </p:txBody>
      </p:sp>
      <p:sp>
        <p:nvSpPr>
          <p:cNvPr id="56" name="TextBox 55">
            <a:extLst>
              <a:ext uri="{FF2B5EF4-FFF2-40B4-BE49-F238E27FC236}">
                <a16:creationId xmlns:a16="http://schemas.microsoft.com/office/drawing/2014/main" id="{2C6C089C-097E-46CD-8EAA-9456341A2226}"/>
              </a:ext>
            </a:extLst>
          </p:cNvPr>
          <p:cNvSpPr txBox="1"/>
          <p:nvPr/>
        </p:nvSpPr>
        <p:spPr>
          <a:xfrm>
            <a:off x="5368296" y="1989462"/>
            <a:ext cx="2126746" cy="521416"/>
          </a:xfrm>
          <a:prstGeom prst="rect">
            <a:avLst/>
          </a:prstGeom>
          <a:noFill/>
          <a:ln w="19050">
            <a:noFill/>
          </a:ln>
        </p:spPr>
        <p:txBody>
          <a:bodyPr wrap="square" lIns="36000" tIns="36000" rIns="36000" bIns="36000" rtlCol="0">
            <a:spAutoFit/>
          </a:bodyPr>
          <a:lstStyle/>
          <a:p>
            <a:pPr>
              <a:lnSpc>
                <a:spcPct val="80000"/>
              </a:lnSpc>
            </a:pPr>
            <a:r>
              <a:rPr lang="en-SG" dirty="0">
                <a:solidFill>
                  <a:schemeClr val="accent1"/>
                </a:solidFill>
              </a:rPr>
              <a:t>Continuous</a:t>
            </a:r>
            <a:br>
              <a:rPr lang="en-SG" dirty="0">
                <a:solidFill>
                  <a:schemeClr val="accent1"/>
                </a:solidFill>
              </a:rPr>
            </a:br>
            <a:r>
              <a:rPr lang="en-SG" dirty="0">
                <a:solidFill>
                  <a:schemeClr val="accent1"/>
                </a:solidFill>
              </a:rPr>
              <a:t>and Categorical</a:t>
            </a:r>
          </a:p>
        </p:txBody>
      </p:sp>
      <p:sp>
        <p:nvSpPr>
          <p:cNvPr id="65" name="TextBox 64">
            <a:extLst>
              <a:ext uri="{FF2B5EF4-FFF2-40B4-BE49-F238E27FC236}">
                <a16:creationId xmlns:a16="http://schemas.microsoft.com/office/drawing/2014/main" id="{04EAF2E3-DDE2-4565-B36F-500068EC1DCF}"/>
              </a:ext>
            </a:extLst>
          </p:cNvPr>
          <p:cNvSpPr txBox="1"/>
          <p:nvPr/>
        </p:nvSpPr>
        <p:spPr>
          <a:xfrm>
            <a:off x="3332206" y="1955186"/>
            <a:ext cx="1226127" cy="349702"/>
          </a:xfrm>
          <a:prstGeom prst="rect">
            <a:avLst/>
          </a:prstGeom>
          <a:noFill/>
          <a:ln w="19050">
            <a:noFill/>
          </a:ln>
        </p:spPr>
        <p:txBody>
          <a:bodyPr wrap="square" lIns="36000" tIns="36000" rIns="36000" bIns="36000" rtlCol="0">
            <a:spAutoFit/>
          </a:bodyPr>
          <a:lstStyle/>
          <a:p>
            <a:pPr algn="ctr"/>
            <a:r>
              <a:rPr lang="en-SG" dirty="0">
                <a:solidFill>
                  <a:schemeClr val="accent1"/>
                </a:solidFill>
              </a:rPr>
              <a:t>Categorical</a:t>
            </a:r>
          </a:p>
        </p:txBody>
      </p:sp>
      <p:cxnSp>
        <p:nvCxnSpPr>
          <p:cNvPr id="66" name="Straight Arrow Connector 65">
            <a:extLst>
              <a:ext uri="{FF2B5EF4-FFF2-40B4-BE49-F238E27FC236}">
                <a16:creationId xmlns:a16="http://schemas.microsoft.com/office/drawing/2014/main" id="{BC3FD0E8-520C-42A6-8BF7-0FD73F8BAB9F}"/>
              </a:ext>
            </a:extLst>
          </p:cNvPr>
          <p:cNvCxnSpPr>
            <a:cxnSpLocks/>
            <a:stCxn id="94" idx="3"/>
            <a:endCxn id="34" idx="1"/>
          </p:cNvCxnSpPr>
          <p:nvPr/>
        </p:nvCxnSpPr>
        <p:spPr>
          <a:xfrm>
            <a:off x="6431669" y="3402970"/>
            <a:ext cx="2025739" cy="2095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91A52AC-DF19-467D-B2F8-F73F64798AA0}"/>
              </a:ext>
            </a:extLst>
          </p:cNvPr>
          <p:cNvCxnSpPr>
            <a:cxnSpLocks/>
            <a:endCxn id="94" idx="1"/>
          </p:cNvCxnSpPr>
          <p:nvPr/>
        </p:nvCxnSpPr>
        <p:spPr>
          <a:xfrm>
            <a:off x="2231884" y="1429963"/>
            <a:ext cx="2945004" cy="1973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6F1C626-33D7-454A-B8E6-BCC9ECFB0C24}"/>
              </a:ext>
            </a:extLst>
          </p:cNvPr>
          <p:cNvCxnSpPr>
            <a:cxnSpLocks/>
            <a:endCxn id="33" idx="0"/>
          </p:cNvCxnSpPr>
          <p:nvPr/>
        </p:nvCxnSpPr>
        <p:spPr>
          <a:xfrm>
            <a:off x="2218503" y="1570958"/>
            <a:ext cx="2021286" cy="2567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89353B1-04FA-4C62-AD78-E59ED7EFBC78}"/>
              </a:ext>
            </a:extLst>
          </p:cNvPr>
          <p:cNvCxnSpPr>
            <a:cxnSpLocks/>
            <a:endCxn id="32" idx="0"/>
          </p:cNvCxnSpPr>
          <p:nvPr/>
        </p:nvCxnSpPr>
        <p:spPr>
          <a:xfrm>
            <a:off x="1829635" y="1554092"/>
            <a:ext cx="1131725" cy="4325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1C015E6-2693-4212-86B6-8F560860E762}"/>
              </a:ext>
            </a:extLst>
          </p:cNvPr>
          <p:cNvCxnSpPr>
            <a:cxnSpLocks/>
            <a:stCxn id="21" idx="2"/>
            <a:endCxn id="37" idx="0"/>
          </p:cNvCxnSpPr>
          <p:nvPr/>
        </p:nvCxnSpPr>
        <p:spPr>
          <a:xfrm flipH="1">
            <a:off x="779281" y="1558557"/>
            <a:ext cx="769241" cy="4320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6F1C1D9D-2769-49CE-A33E-5D7B6BFB1846}"/>
              </a:ext>
            </a:extLst>
          </p:cNvPr>
          <p:cNvSpPr txBox="1"/>
          <p:nvPr/>
        </p:nvSpPr>
        <p:spPr>
          <a:xfrm>
            <a:off x="5176888" y="3089619"/>
            <a:ext cx="1254781" cy="626701"/>
          </a:xfrm>
          <a:prstGeom prst="rect">
            <a:avLst/>
          </a:prstGeom>
          <a:noFill/>
          <a:ln w="19050">
            <a:solidFill>
              <a:schemeClr val="accent1"/>
            </a:solidFill>
            <a:prstDash val="sysDash"/>
          </a:ln>
        </p:spPr>
        <p:txBody>
          <a:bodyPr wrap="square" lIns="36000" tIns="36000" rIns="36000" bIns="36000" rtlCol="0">
            <a:spAutoFit/>
          </a:bodyPr>
          <a:lstStyle/>
          <a:p>
            <a:pPr algn="ctr"/>
            <a:r>
              <a:rPr lang="en-SG" dirty="0">
                <a:solidFill>
                  <a:schemeClr val="accent1"/>
                </a:solidFill>
              </a:rPr>
              <a:t>Number of categories</a:t>
            </a:r>
          </a:p>
        </p:txBody>
      </p:sp>
      <p:cxnSp>
        <p:nvCxnSpPr>
          <p:cNvPr id="101" name="Straight Arrow Connector 100">
            <a:extLst>
              <a:ext uri="{FF2B5EF4-FFF2-40B4-BE49-F238E27FC236}">
                <a16:creationId xmlns:a16="http://schemas.microsoft.com/office/drawing/2014/main" id="{A7C34B53-A616-423A-852E-7EF4139B34E5}"/>
              </a:ext>
            </a:extLst>
          </p:cNvPr>
          <p:cNvCxnSpPr>
            <a:cxnSpLocks/>
            <a:stCxn id="94" idx="3"/>
            <a:endCxn id="36" idx="1"/>
          </p:cNvCxnSpPr>
          <p:nvPr/>
        </p:nvCxnSpPr>
        <p:spPr>
          <a:xfrm>
            <a:off x="6431669" y="3402970"/>
            <a:ext cx="2025738" cy="278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1D9DEEA-0EF4-4695-B60B-4193DC920C28}"/>
              </a:ext>
            </a:extLst>
          </p:cNvPr>
          <p:cNvSpPr txBox="1"/>
          <p:nvPr/>
        </p:nvSpPr>
        <p:spPr>
          <a:xfrm>
            <a:off x="6972786" y="3640728"/>
            <a:ext cx="490401" cy="349702"/>
          </a:xfrm>
          <a:prstGeom prst="rect">
            <a:avLst/>
          </a:prstGeom>
          <a:noFill/>
          <a:ln w="19050">
            <a:noFill/>
          </a:ln>
        </p:spPr>
        <p:txBody>
          <a:bodyPr wrap="square" lIns="36000" tIns="36000" rIns="36000" bIns="36000" rtlCol="0">
            <a:spAutoFit/>
          </a:bodyPr>
          <a:lstStyle/>
          <a:p>
            <a:r>
              <a:rPr lang="en-SG" dirty="0">
                <a:solidFill>
                  <a:schemeClr val="accent1"/>
                </a:solidFill>
              </a:rPr>
              <a:t>2</a:t>
            </a:r>
          </a:p>
        </p:txBody>
      </p:sp>
      <p:sp>
        <p:nvSpPr>
          <p:cNvPr id="105" name="TextBox 104">
            <a:extLst>
              <a:ext uri="{FF2B5EF4-FFF2-40B4-BE49-F238E27FC236}">
                <a16:creationId xmlns:a16="http://schemas.microsoft.com/office/drawing/2014/main" id="{CEC7BEBF-F3F5-430F-9FB3-4DA10C6BB757}"/>
              </a:ext>
            </a:extLst>
          </p:cNvPr>
          <p:cNvSpPr txBox="1"/>
          <p:nvPr/>
        </p:nvSpPr>
        <p:spPr>
          <a:xfrm>
            <a:off x="6595864" y="3989264"/>
            <a:ext cx="574379" cy="349702"/>
          </a:xfrm>
          <a:prstGeom prst="rect">
            <a:avLst/>
          </a:prstGeom>
          <a:noFill/>
          <a:ln w="19050">
            <a:noFill/>
          </a:ln>
        </p:spPr>
        <p:txBody>
          <a:bodyPr wrap="square" lIns="36000" tIns="36000" rIns="36000" bIns="36000" rtlCol="0">
            <a:spAutoFit/>
          </a:bodyPr>
          <a:lstStyle/>
          <a:p>
            <a:r>
              <a:rPr lang="en-SG" dirty="0">
                <a:solidFill>
                  <a:schemeClr val="accent1"/>
                </a:solidFill>
              </a:rPr>
              <a:t>&gt;2</a:t>
            </a:r>
          </a:p>
        </p:txBody>
      </p:sp>
      <p:sp>
        <p:nvSpPr>
          <p:cNvPr id="118" name="TextBox 117">
            <a:extLst>
              <a:ext uri="{FF2B5EF4-FFF2-40B4-BE49-F238E27FC236}">
                <a16:creationId xmlns:a16="http://schemas.microsoft.com/office/drawing/2014/main" id="{34534F4F-7CA9-455A-A0CF-52E5A64B868B}"/>
              </a:ext>
            </a:extLst>
          </p:cNvPr>
          <p:cNvSpPr txBox="1"/>
          <p:nvPr/>
        </p:nvSpPr>
        <p:spPr>
          <a:xfrm>
            <a:off x="2480128" y="2999559"/>
            <a:ext cx="1226127" cy="349702"/>
          </a:xfrm>
          <a:prstGeom prst="rect">
            <a:avLst/>
          </a:prstGeom>
          <a:noFill/>
          <a:ln w="19050">
            <a:noFill/>
          </a:ln>
        </p:spPr>
        <p:txBody>
          <a:bodyPr wrap="square" lIns="36000" tIns="36000" rIns="36000" bIns="36000" rtlCol="0">
            <a:spAutoFit/>
          </a:bodyPr>
          <a:lstStyle/>
          <a:p>
            <a:pPr algn="ctr"/>
            <a:r>
              <a:rPr lang="en-SG" dirty="0">
                <a:solidFill>
                  <a:schemeClr val="accent1"/>
                </a:solidFill>
              </a:rPr>
              <a:t>Count</a:t>
            </a:r>
          </a:p>
        </p:txBody>
      </p:sp>
      <p:sp>
        <p:nvSpPr>
          <p:cNvPr id="119" name="TextBox 118">
            <a:extLst>
              <a:ext uri="{FF2B5EF4-FFF2-40B4-BE49-F238E27FC236}">
                <a16:creationId xmlns:a16="http://schemas.microsoft.com/office/drawing/2014/main" id="{60DDDE13-9990-4E73-BAFD-359E82F31CF5}"/>
              </a:ext>
            </a:extLst>
          </p:cNvPr>
          <p:cNvSpPr txBox="1"/>
          <p:nvPr/>
        </p:nvSpPr>
        <p:spPr>
          <a:xfrm>
            <a:off x="1278279" y="3626260"/>
            <a:ext cx="1226127" cy="349702"/>
          </a:xfrm>
          <a:prstGeom prst="rect">
            <a:avLst/>
          </a:prstGeom>
          <a:noFill/>
          <a:ln w="19050">
            <a:noFill/>
          </a:ln>
        </p:spPr>
        <p:txBody>
          <a:bodyPr wrap="square" lIns="36000" tIns="36000" rIns="36000" bIns="36000" rtlCol="0">
            <a:spAutoFit/>
          </a:bodyPr>
          <a:lstStyle/>
          <a:p>
            <a:pPr algn="ctr"/>
            <a:r>
              <a:rPr lang="en-SG" dirty="0">
                <a:solidFill>
                  <a:schemeClr val="accent1"/>
                </a:solidFill>
              </a:rPr>
              <a:t>Proportion</a:t>
            </a:r>
          </a:p>
        </p:txBody>
      </p:sp>
      <p:sp>
        <p:nvSpPr>
          <p:cNvPr id="120" name="TextBox 119">
            <a:extLst>
              <a:ext uri="{FF2B5EF4-FFF2-40B4-BE49-F238E27FC236}">
                <a16:creationId xmlns:a16="http://schemas.microsoft.com/office/drawing/2014/main" id="{35AF4FCD-81F3-4D03-A25A-9740635FD695}"/>
              </a:ext>
            </a:extLst>
          </p:cNvPr>
          <p:cNvSpPr txBox="1"/>
          <p:nvPr/>
        </p:nvSpPr>
        <p:spPr>
          <a:xfrm>
            <a:off x="-33623" y="2988738"/>
            <a:ext cx="1226127" cy="626701"/>
          </a:xfrm>
          <a:prstGeom prst="rect">
            <a:avLst/>
          </a:prstGeom>
          <a:noFill/>
          <a:ln w="19050">
            <a:noFill/>
          </a:ln>
        </p:spPr>
        <p:txBody>
          <a:bodyPr wrap="square" lIns="36000" tIns="36000" rIns="36000" bIns="36000" rtlCol="0">
            <a:spAutoFit/>
          </a:bodyPr>
          <a:lstStyle/>
          <a:p>
            <a:pPr algn="r"/>
            <a:r>
              <a:rPr lang="en-SG" dirty="0">
                <a:solidFill>
                  <a:schemeClr val="accent1"/>
                </a:solidFill>
              </a:rPr>
              <a:t>Time to Death</a:t>
            </a:r>
          </a:p>
        </p:txBody>
      </p:sp>
      <p:sp>
        <p:nvSpPr>
          <p:cNvPr id="41" name="TextBox 40">
            <a:extLst>
              <a:ext uri="{FF2B5EF4-FFF2-40B4-BE49-F238E27FC236}">
                <a16:creationId xmlns:a16="http://schemas.microsoft.com/office/drawing/2014/main" id="{F66605A1-74C6-4A46-B5E8-C7F845D02832}"/>
              </a:ext>
            </a:extLst>
          </p:cNvPr>
          <p:cNvSpPr txBox="1"/>
          <p:nvPr/>
        </p:nvSpPr>
        <p:spPr>
          <a:xfrm>
            <a:off x="4566825" y="5010697"/>
            <a:ext cx="1518285" cy="626701"/>
          </a:xfrm>
          <a:prstGeom prst="rect">
            <a:avLst/>
          </a:prstGeom>
          <a:noFill/>
          <a:ln w="19050">
            <a:solidFill>
              <a:schemeClr val="accent1"/>
            </a:solidFill>
            <a:prstDash val="sysDash"/>
          </a:ln>
        </p:spPr>
        <p:txBody>
          <a:bodyPr wrap="square" lIns="36000" tIns="36000" rIns="36000" bIns="36000" rtlCol="0">
            <a:spAutoFit/>
          </a:bodyPr>
          <a:lstStyle/>
          <a:p>
            <a:pPr algn="ctr"/>
            <a:r>
              <a:rPr lang="en-SG" dirty="0">
                <a:solidFill>
                  <a:schemeClr val="accent1"/>
                </a:solidFill>
              </a:rPr>
              <a:t>Overdispersion present?</a:t>
            </a:r>
          </a:p>
        </p:txBody>
      </p:sp>
      <p:cxnSp>
        <p:nvCxnSpPr>
          <p:cNvPr id="48" name="Straight Arrow Connector 47">
            <a:extLst>
              <a:ext uri="{FF2B5EF4-FFF2-40B4-BE49-F238E27FC236}">
                <a16:creationId xmlns:a16="http://schemas.microsoft.com/office/drawing/2014/main" id="{2E98A3AB-F330-4C02-960C-89A13207E4C7}"/>
              </a:ext>
            </a:extLst>
          </p:cNvPr>
          <p:cNvCxnSpPr>
            <a:cxnSpLocks/>
            <a:endCxn id="41" idx="0"/>
          </p:cNvCxnSpPr>
          <p:nvPr/>
        </p:nvCxnSpPr>
        <p:spPr>
          <a:xfrm>
            <a:off x="5325968" y="4752193"/>
            <a:ext cx="0" cy="258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Arc 14">
            <a:extLst>
              <a:ext uri="{FF2B5EF4-FFF2-40B4-BE49-F238E27FC236}">
                <a16:creationId xmlns:a16="http://schemas.microsoft.com/office/drawing/2014/main" id="{3DB7E1D1-678A-45B4-9C0A-7BF510A8649C}"/>
              </a:ext>
            </a:extLst>
          </p:cNvPr>
          <p:cNvSpPr>
            <a:spLocks/>
          </p:cNvSpPr>
          <p:nvPr/>
        </p:nvSpPr>
        <p:spPr>
          <a:xfrm>
            <a:off x="4676294" y="4464182"/>
            <a:ext cx="1659111" cy="1036453"/>
          </a:xfrm>
          <a:prstGeom prst="arc">
            <a:avLst>
              <a:gd name="adj1" fmla="val 16221496"/>
              <a:gd name="adj2" fmla="val 1914505"/>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2" name="TextBox 51">
            <a:extLst>
              <a:ext uri="{FF2B5EF4-FFF2-40B4-BE49-F238E27FC236}">
                <a16:creationId xmlns:a16="http://schemas.microsoft.com/office/drawing/2014/main" id="{8B8E780B-87EF-4827-AED1-104B602B0121}"/>
              </a:ext>
            </a:extLst>
          </p:cNvPr>
          <p:cNvSpPr txBox="1"/>
          <p:nvPr/>
        </p:nvSpPr>
        <p:spPr>
          <a:xfrm>
            <a:off x="6315329" y="4787021"/>
            <a:ext cx="574379" cy="349702"/>
          </a:xfrm>
          <a:prstGeom prst="rect">
            <a:avLst/>
          </a:prstGeom>
          <a:noFill/>
          <a:ln w="19050">
            <a:noFill/>
          </a:ln>
        </p:spPr>
        <p:txBody>
          <a:bodyPr wrap="square" lIns="36000" tIns="36000" rIns="36000" bIns="36000" rtlCol="0">
            <a:spAutoFit/>
          </a:bodyPr>
          <a:lstStyle/>
          <a:p>
            <a:r>
              <a:rPr lang="en-SG" dirty="0">
                <a:solidFill>
                  <a:schemeClr val="accent1"/>
                </a:solidFill>
              </a:rPr>
              <a:t>No</a:t>
            </a:r>
          </a:p>
        </p:txBody>
      </p:sp>
      <p:cxnSp>
        <p:nvCxnSpPr>
          <p:cNvPr id="53" name="Straight Arrow Connector 52">
            <a:extLst>
              <a:ext uri="{FF2B5EF4-FFF2-40B4-BE49-F238E27FC236}">
                <a16:creationId xmlns:a16="http://schemas.microsoft.com/office/drawing/2014/main" id="{CB473F6C-0244-4F00-98B8-11031E2F92A6}"/>
              </a:ext>
            </a:extLst>
          </p:cNvPr>
          <p:cNvCxnSpPr>
            <a:cxnSpLocks/>
            <a:stCxn id="41" idx="3"/>
            <a:endCxn id="55" idx="0"/>
          </p:cNvCxnSpPr>
          <p:nvPr/>
        </p:nvCxnSpPr>
        <p:spPr>
          <a:xfrm>
            <a:off x="6085110" y="5324048"/>
            <a:ext cx="257400" cy="547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0942C3D-0F1D-4B5C-B70E-EB0C6CD971FD}"/>
              </a:ext>
            </a:extLst>
          </p:cNvPr>
          <p:cNvSpPr txBox="1"/>
          <p:nvPr/>
        </p:nvSpPr>
        <p:spPr>
          <a:xfrm>
            <a:off x="6194579" y="5372425"/>
            <a:ext cx="574379" cy="349702"/>
          </a:xfrm>
          <a:prstGeom prst="rect">
            <a:avLst/>
          </a:prstGeom>
          <a:noFill/>
          <a:ln w="19050">
            <a:noFill/>
          </a:ln>
        </p:spPr>
        <p:txBody>
          <a:bodyPr wrap="square" lIns="36000" tIns="36000" rIns="36000" bIns="36000" rtlCol="0">
            <a:spAutoFit/>
          </a:bodyPr>
          <a:lstStyle/>
          <a:p>
            <a:r>
              <a:rPr lang="en-SG" dirty="0">
                <a:solidFill>
                  <a:schemeClr val="accent1"/>
                </a:solidFill>
              </a:rPr>
              <a:t>Yes</a:t>
            </a:r>
          </a:p>
        </p:txBody>
      </p:sp>
      <p:sp>
        <p:nvSpPr>
          <p:cNvPr id="55" name="TextBox 54">
            <a:extLst>
              <a:ext uri="{FF2B5EF4-FFF2-40B4-BE49-F238E27FC236}">
                <a16:creationId xmlns:a16="http://schemas.microsoft.com/office/drawing/2014/main" id="{80C2677A-ADB5-4B4C-BC42-663C03E5304A}"/>
              </a:ext>
            </a:extLst>
          </p:cNvPr>
          <p:cNvSpPr txBox="1"/>
          <p:nvPr/>
        </p:nvSpPr>
        <p:spPr>
          <a:xfrm>
            <a:off x="4570103" y="5872047"/>
            <a:ext cx="3544813" cy="626701"/>
          </a:xfrm>
          <a:prstGeom prst="rect">
            <a:avLst/>
          </a:prstGeom>
          <a:solidFill>
            <a:schemeClr val="accent1">
              <a:lumMod val="20000"/>
              <a:lumOff val="80000"/>
            </a:schemeClr>
          </a:solidFill>
          <a:ln w="19050">
            <a:solidFill>
              <a:schemeClr val="accent1"/>
            </a:solidFill>
          </a:ln>
        </p:spPr>
        <p:txBody>
          <a:bodyPr wrap="square" lIns="36000" tIns="36000" rIns="36000" bIns="36000" rtlCol="0">
            <a:spAutoFit/>
          </a:bodyPr>
          <a:lstStyle/>
          <a:p>
            <a:r>
              <a:rPr lang="en-SG" b="1" dirty="0">
                <a:solidFill>
                  <a:schemeClr val="accent1"/>
                </a:solidFill>
              </a:rPr>
              <a:t>GLM with Quasi-Poisson errors</a:t>
            </a:r>
            <a:r>
              <a:rPr lang="en-US" b="1" dirty="0">
                <a:solidFill>
                  <a:srgbClr val="00B050"/>
                </a:solidFill>
              </a:rPr>
              <a:t>†</a:t>
            </a:r>
            <a:r>
              <a:rPr lang="en-SG" b="1" dirty="0">
                <a:solidFill>
                  <a:schemeClr val="accent1"/>
                </a:solidFill>
              </a:rPr>
              <a:t> </a:t>
            </a:r>
            <a:r>
              <a:rPr lang="en-SG" dirty="0">
                <a:solidFill>
                  <a:schemeClr val="accent1"/>
                </a:solidFill>
              </a:rPr>
              <a:t>or</a:t>
            </a:r>
          </a:p>
          <a:p>
            <a:r>
              <a:rPr lang="en-SG" b="1" dirty="0">
                <a:solidFill>
                  <a:schemeClr val="accent1"/>
                </a:solidFill>
              </a:rPr>
              <a:t>GLM with Negative Binomial errors</a:t>
            </a:r>
            <a:r>
              <a:rPr lang="en-US" b="1" dirty="0">
                <a:solidFill>
                  <a:srgbClr val="00B050"/>
                </a:solidFill>
              </a:rPr>
              <a:t>†</a:t>
            </a:r>
            <a:endParaRPr lang="en-SG" dirty="0">
              <a:solidFill>
                <a:schemeClr val="accent1">
                  <a:lumMod val="60000"/>
                  <a:lumOff val="40000"/>
                </a:schemeClr>
              </a:solidFill>
            </a:endParaRPr>
          </a:p>
        </p:txBody>
      </p:sp>
      <p:sp>
        <p:nvSpPr>
          <p:cNvPr id="45" name="TextBox 44">
            <a:extLst>
              <a:ext uri="{FF2B5EF4-FFF2-40B4-BE49-F238E27FC236}">
                <a16:creationId xmlns:a16="http://schemas.microsoft.com/office/drawing/2014/main" id="{AA4A498E-E8F4-46B7-BAC9-10B9C69E47BB}"/>
              </a:ext>
            </a:extLst>
          </p:cNvPr>
          <p:cNvSpPr txBox="1"/>
          <p:nvPr/>
        </p:nvSpPr>
        <p:spPr>
          <a:xfrm>
            <a:off x="9081588" y="4724042"/>
            <a:ext cx="2995463" cy="461665"/>
          </a:xfrm>
          <a:prstGeom prst="rect">
            <a:avLst/>
          </a:prstGeom>
          <a:noFill/>
        </p:spPr>
        <p:txBody>
          <a:bodyPr wrap="square" rtlCol="0">
            <a:spAutoFit/>
          </a:bodyPr>
          <a:lstStyle/>
          <a:p>
            <a:pPr algn="r"/>
            <a:r>
              <a:rPr lang="en-US" sz="1200" dirty="0">
                <a:solidFill>
                  <a:srgbClr val="FF0000"/>
                </a:solidFill>
              </a:rPr>
              <a:t>^Heteroscedasticity: use GLS</a:t>
            </a:r>
          </a:p>
          <a:p>
            <a:pPr algn="r"/>
            <a:r>
              <a:rPr lang="en-US" sz="1200" dirty="0">
                <a:solidFill>
                  <a:srgbClr val="FF0000"/>
                </a:solidFill>
              </a:rPr>
              <a:t>*Random effects: use LME</a:t>
            </a:r>
          </a:p>
        </p:txBody>
      </p:sp>
      <p:sp>
        <p:nvSpPr>
          <p:cNvPr id="3" name="TextBox 2">
            <a:extLst>
              <a:ext uri="{FF2B5EF4-FFF2-40B4-BE49-F238E27FC236}">
                <a16:creationId xmlns:a16="http://schemas.microsoft.com/office/drawing/2014/main" id="{254DFDFC-49F8-4BA9-6B7C-B50049DCFB1E}"/>
              </a:ext>
            </a:extLst>
          </p:cNvPr>
          <p:cNvSpPr txBox="1"/>
          <p:nvPr/>
        </p:nvSpPr>
        <p:spPr>
          <a:xfrm>
            <a:off x="5374722" y="269691"/>
            <a:ext cx="1250471" cy="307777"/>
          </a:xfrm>
          <a:prstGeom prst="rect">
            <a:avLst/>
          </a:prstGeom>
          <a:noFill/>
        </p:spPr>
        <p:txBody>
          <a:bodyPr wrap="none" rtlCol="0">
            <a:spAutoFit/>
          </a:bodyPr>
          <a:lstStyle/>
          <a:p>
            <a:r>
              <a:rPr lang="en-SG" sz="1400" b="1" dirty="0">
                <a:solidFill>
                  <a:schemeClr val="accent6">
                    <a:lumMod val="75000"/>
                  </a:schemeClr>
                </a:solidFill>
              </a:rPr>
              <a:t>(Final Version)</a:t>
            </a:r>
          </a:p>
        </p:txBody>
      </p:sp>
      <p:sp>
        <p:nvSpPr>
          <p:cNvPr id="16" name="TextBox 15">
            <a:extLst>
              <a:ext uri="{FF2B5EF4-FFF2-40B4-BE49-F238E27FC236}">
                <a16:creationId xmlns:a16="http://schemas.microsoft.com/office/drawing/2014/main" id="{7CE3C08A-7159-D9CD-5F2A-465B835C24B3}"/>
              </a:ext>
            </a:extLst>
          </p:cNvPr>
          <p:cNvSpPr txBox="1"/>
          <p:nvPr/>
        </p:nvSpPr>
        <p:spPr>
          <a:xfrm>
            <a:off x="6883053" y="6448701"/>
            <a:ext cx="4908216" cy="307777"/>
          </a:xfrm>
          <a:prstGeom prst="rect">
            <a:avLst/>
          </a:prstGeom>
          <a:noFill/>
        </p:spPr>
        <p:txBody>
          <a:bodyPr wrap="square" rtlCol="0">
            <a:spAutoFit/>
          </a:bodyPr>
          <a:lstStyle/>
          <a:p>
            <a:pPr algn="r"/>
            <a:r>
              <a:rPr lang="en-US" sz="1400" b="1" dirty="0">
                <a:solidFill>
                  <a:srgbClr val="00B050"/>
                </a:solidFill>
              </a:rPr>
              <a:t>†</a:t>
            </a:r>
            <a:r>
              <a:rPr lang="en-US" sz="1400" dirty="0">
                <a:solidFill>
                  <a:srgbClr val="00B050"/>
                </a:solidFill>
              </a:rPr>
              <a:t>Random Effects: use GLMM.</a:t>
            </a:r>
          </a:p>
        </p:txBody>
      </p:sp>
    </p:spTree>
    <p:extLst>
      <p:ext uri="{BB962C8B-B14F-4D97-AF65-F5344CB8AC3E}">
        <p14:creationId xmlns:p14="http://schemas.microsoft.com/office/powerpoint/2010/main" val="3033615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038-4E1A-4E26-99ED-E98533277339}"/>
              </a:ext>
            </a:extLst>
          </p:cNvPr>
          <p:cNvSpPr>
            <a:spLocks noGrp="1"/>
          </p:cNvSpPr>
          <p:nvPr>
            <p:ph type="title"/>
          </p:nvPr>
        </p:nvSpPr>
        <p:spPr/>
        <p:txBody>
          <a:bodyPr/>
          <a:lstStyle/>
          <a:p>
            <a:r>
              <a:rPr lang="en-SG" dirty="0"/>
              <a:t>Survival Analysis</a:t>
            </a:r>
          </a:p>
        </p:txBody>
      </p:sp>
      <p:sp>
        <p:nvSpPr>
          <p:cNvPr id="3" name="Text Placeholder 2">
            <a:extLst>
              <a:ext uri="{FF2B5EF4-FFF2-40B4-BE49-F238E27FC236}">
                <a16:creationId xmlns:a16="http://schemas.microsoft.com/office/drawing/2014/main" id="{DA13C78F-C99F-42FA-823B-98A8A52EC600}"/>
              </a:ext>
            </a:extLst>
          </p:cNvPr>
          <p:cNvSpPr>
            <a:spLocks noGrp="1"/>
          </p:cNvSpPr>
          <p:nvPr>
            <p:ph type="body" idx="1"/>
          </p:nvPr>
        </p:nvSpPr>
        <p:spPr/>
        <p:txBody>
          <a:bodyPr/>
          <a:lstStyle/>
          <a:p>
            <a:pPr algn="ctr"/>
            <a:endParaRPr lang="en-SG" dirty="0">
              <a:solidFill>
                <a:schemeClr val="bg1"/>
              </a:solidFill>
            </a:endParaRPr>
          </a:p>
        </p:txBody>
      </p:sp>
    </p:spTree>
    <p:extLst>
      <p:ext uri="{BB962C8B-B14F-4D97-AF65-F5344CB8AC3E}">
        <p14:creationId xmlns:p14="http://schemas.microsoft.com/office/powerpoint/2010/main" val="3865693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Teaser for next week…</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lnSpcReduction="10000"/>
          </a:bodyPr>
          <a:lstStyle/>
          <a:p>
            <a:pPr marL="0" indent="0">
              <a:buNone/>
            </a:pPr>
            <a:r>
              <a:rPr lang="en-SG" dirty="0"/>
              <a:t>To compare the biodiversity in Forest 1 vs. Forest 2,</a:t>
            </a:r>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r>
              <a:rPr lang="en-SG" dirty="0"/>
              <a:t>   we have</a:t>
            </a:r>
          </a:p>
          <a:p>
            <a:pPr marL="0" indent="0">
              <a:buNone/>
            </a:pPr>
            <a:r>
              <a:rPr lang="en-SG" dirty="0"/>
              <a:t>4 response</a:t>
            </a:r>
          </a:p>
          <a:p>
            <a:pPr marL="0" indent="0">
              <a:buNone/>
            </a:pPr>
            <a:r>
              <a:rPr lang="en-SG" dirty="0"/>
              <a:t> variables…</a:t>
            </a:r>
          </a:p>
          <a:p>
            <a:pPr marL="0" indent="0">
              <a:buNone/>
            </a:pPr>
            <a:endParaRPr lang="en-SG" dirty="0"/>
          </a:p>
          <a:p>
            <a:pPr marL="0" indent="0">
              <a:buNone/>
            </a:pPr>
            <a:endParaRPr lang="en-SG" dirty="0"/>
          </a:p>
          <a:p>
            <a:pPr marL="0" indent="0" algn="r">
              <a:buNone/>
            </a:pPr>
            <a:endParaRPr lang="en-SG" dirty="0"/>
          </a:p>
          <a:p>
            <a:pPr marL="0" indent="0" algn="r">
              <a:buNone/>
            </a:pPr>
            <a:endParaRPr lang="en-SG" dirty="0"/>
          </a:p>
          <a:p>
            <a:pPr marL="0" indent="0" algn="r">
              <a:buNone/>
            </a:pPr>
            <a:r>
              <a:rPr lang="en-SG" dirty="0"/>
              <a:t>We’re going to need </a:t>
            </a:r>
            <a:r>
              <a:rPr lang="en-SG" b="1" dirty="0"/>
              <a:t>Multivariate Analyses</a:t>
            </a:r>
            <a:r>
              <a:rPr lang="en-SG" dirty="0"/>
              <a:t>!	</a:t>
            </a:r>
            <a:endParaRPr lang="en-SG" sz="2400" dirty="0"/>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40</a:t>
            </a:fld>
            <a:endParaRPr lang="en-SG" dirty="0"/>
          </a:p>
        </p:txBody>
      </p:sp>
      <p:pic>
        <p:nvPicPr>
          <p:cNvPr id="8" name="Picture 7" descr="Close-up of green moss">
            <a:extLst>
              <a:ext uri="{FF2B5EF4-FFF2-40B4-BE49-F238E27FC236}">
                <a16:creationId xmlns:a16="http://schemas.microsoft.com/office/drawing/2014/main" id="{16F68F01-F612-DEE1-5F54-B2634A0F7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9682" y="3936391"/>
            <a:ext cx="2893224" cy="1928063"/>
          </a:xfrm>
          <a:prstGeom prst="rect">
            <a:avLst/>
          </a:prstGeom>
        </p:spPr>
      </p:pic>
      <p:sp>
        <p:nvSpPr>
          <p:cNvPr id="10" name="TextBox 9">
            <a:extLst>
              <a:ext uri="{FF2B5EF4-FFF2-40B4-BE49-F238E27FC236}">
                <a16:creationId xmlns:a16="http://schemas.microsoft.com/office/drawing/2014/main" id="{69727EC4-3C1C-FC2C-AE7B-E3DA2CE17630}"/>
              </a:ext>
            </a:extLst>
          </p:cNvPr>
          <p:cNvSpPr txBox="1"/>
          <p:nvPr/>
        </p:nvSpPr>
        <p:spPr>
          <a:xfrm>
            <a:off x="10604793" y="5786491"/>
            <a:ext cx="1414568" cy="369332"/>
          </a:xfrm>
          <a:prstGeom prst="rect">
            <a:avLst/>
          </a:prstGeom>
          <a:noFill/>
        </p:spPr>
        <p:txBody>
          <a:bodyPr wrap="square" rtlCol="0">
            <a:spAutoFit/>
          </a:bodyPr>
          <a:lstStyle/>
          <a:p>
            <a:r>
              <a:rPr lang="en-US" b="1" dirty="0">
                <a:solidFill>
                  <a:schemeClr val="accent1"/>
                </a:solidFill>
              </a:rPr>
              <a:t>Forest 2</a:t>
            </a:r>
          </a:p>
        </p:txBody>
      </p:sp>
      <p:graphicFrame>
        <p:nvGraphicFramePr>
          <p:cNvPr id="11" name="Table 11">
            <a:extLst>
              <a:ext uri="{FF2B5EF4-FFF2-40B4-BE49-F238E27FC236}">
                <a16:creationId xmlns:a16="http://schemas.microsoft.com/office/drawing/2014/main" id="{8425709F-07EF-4DC9-08A2-39A734DBD380}"/>
              </a:ext>
            </a:extLst>
          </p:cNvPr>
          <p:cNvGraphicFramePr>
            <a:graphicFrameLocks noGrp="1"/>
          </p:cNvGraphicFramePr>
          <p:nvPr>
            <p:extLst>
              <p:ext uri="{D42A27DB-BD31-4B8C-83A1-F6EECF244321}">
                <p14:modId xmlns:p14="http://schemas.microsoft.com/office/powerpoint/2010/main" val="104178393"/>
              </p:ext>
            </p:extLst>
          </p:nvPr>
        </p:nvGraphicFramePr>
        <p:xfrm>
          <a:off x="7762321" y="876879"/>
          <a:ext cx="4257040" cy="2595880"/>
        </p:xfrm>
        <a:graphic>
          <a:graphicData uri="http://schemas.openxmlformats.org/drawingml/2006/table">
            <a:tbl>
              <a:tblPr firstRow="1" bandRow="1">
                <a:tableStyleId>{5C22544A-7EE6-4342-B048-85BDC9FD1C3A}</a:tableStyleId>
              </a:tblPr>
              <a:tblGrid>
                <a:gridCol w="851408">
                  <a:extLst>
                    <a:ext uri="{9D8B030D-6E8A-4147-A177-3AD203B41FA5}">
                      <a16:colId xmlns:a16="http://schemas.microsoft.com/office/drawing/2014/main" val="1711507645"/>
                    </a:ext>
                  </a:extLst>
                </a:gridCol>
                <a:gridCol w="851408">
                  <a:extLst>
                    <a:ext uri="{9D8B030D-6E8A-4147-A177-3AD203B41FA5}">
                      <a16:colId xmlns:a16="http://schemas.microsoft.com/office/drawing/2014/main" val="2517007120"/>
                    </a:ext>
                  </a:extLst>
                </a:gridCol>
                <a:gridCol w="851408">
                  <a:extLst>
                    <a:ext uri="{9D8B030D-6E8A-4147-A177-3AD203B41FA5}">
                      <a16:colId xmlns:a16="http://schemas.microsoft.com/office/drawing/2014/main" val="492968770"/>
                    </a:ext>
                  </a:extLst>
                </a:gridCol>
                <a:gridCol w="851408">
                  <a:extLst>
                    <a:ext uri="{9D8B030D-6E8A-4147-A177-3AD203B41FA5}">
                      <a16:colId xmlns:a16="http://schemas.microsoft.com/office/drawing/2014/main" val="837785624"/>
                    </a:ext>
                  </a:extLst>
                </a:gridCol>
                <a:gridCol w="851408">
                  <a:extLst>
                    <a:ext uri="{9D8B030D-6E8A-4147-A177-3AD203B41FA5}">
                      <a16:colId xmlns:a16="http://schemas.microsoft.com/office/drawing/2014/main" val="1644538494"/>
                    </a:ext>
                  </a:extLst>
                </a:gridCol>
              </a:tblGrid>
              <a:tr h="370840">
                <a:tc>
                  <a:txBody>
                    <a:bodyPr/>
                    <a:lstStyle/>
                    <a:p>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1">
                              <a:lumMod val="50000"/>
                            </a:schemeClr>
                          </a:solidFill>
                        </a:rPr>
                        <a:t>Sp. 1</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Sp. 2</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Sp. 3</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Sp. 4</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7232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1">
                              <a:lumMod val="50000"/>
                            </a:schemeClr>
                          </a:solidFill>
                        </a:rPr>
                        <a:t>Site</a:t>
                      </a:r>
                      <a:r>
                        <a:rPr lang="en-SG" b="0" dirty="0">
                          <a:solidFill>
                            <a:schemeClr val="accent1">
                              <a:lumMod val="50000"/>
                            </a:schemeClr>
                          </a:solidFill>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7</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8</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10</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0</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6333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1">
                              <a:lumMod val="50000"/>
                            </a:schemeClr>
                          </a:solidFill>
                        </a:rPr>
                        <a:t>Site 2</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6</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9</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2</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3</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2918975"/>
                  </a:ext>
                </a:extLst>
              </a:tr>
              <a:tr h="370840">
                <a:tc>
                  <a:txBody>
                    <a:bodyPr/>
                    <a:lstStyle/>
                    <a:p>
                      <a:r>
                        <a:rPr lang="en-US" b="0" dirty="0">
                          <a:solidFill>
                            <a:schemeClr val="accent1">
                              <a:lumMod val="50000"/>
                            </a:schemeClr>
                          </a:solidFill>
                        </a:rPr>
                        <a:t>Site 3</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0</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0</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11</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1</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757187"/>
                  </a:ext>
                </a:extLst>
              </a:tr>
              <a:tr h="370840">
                <a:tc>
                  <a:txBody>
                    <a:bodyPr/>
                    <a:lstStyle/>
                    <a:p>
                      <a:r>
                        <a:rPr lang="en-US" b="0" dirty="0">
                          <a:solidFill>
                            <a:schemeClr val="accent1">
                              <a:lumMod val="50000"/>
                            </a:schemeClr>
                          </a:solidFill>
                        </a:rPr>
                        <a:t>Site 4</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1</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13</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0</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9</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1907071"/>
                  </a:ext>
                </a:extLst>
              </a:tr>
              <a:tr h="370840">
                <a:tc>
                  <a:txBody>
                    <a:bodyPr/>
                    <a:lstStyle/>
                    <a:p>
                      <a:r>
                        <a:rPr lang="en-US" b="0" dirty="0">
                          <a:solidFill>
                            <a:schemeClr val="accent1">
                              <a:lumMod val="50000"/>
                            </a:schemeClr>
                          </a:solidFill>
                        </a:rPr>
                        <a:t>Site 5</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3</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5</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6</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1</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0212141"/>
                  </a:ext>
                </a:extLst>
              </a:tr>
              <a:tr h="370840">
                <a:tc>
                  <a:txBody>
                    <a:bodyPr/>
                    <a:lstStyle/>
                    <a:p>
                      <a:r>
                        <a:rPr lang="en-US" b="0" dirty="0">
                          <a:solidFill>
                            <a:schemeClr val="accent1">
                              <a:lumMod val="50000"/>
                            </a:schemeClr>
                          </a:solidFill>
                        </a:rPr>
                        <a:t>Site 6</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12</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2</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8</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0</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471427"/>
                  </a:ext>
                </a:extLst>
              </a:tr>
            </a:tbl>
          </a:graphicData>
        </a:graphic>
      </p:graphicFrame>
      <p:cxnSp>
        <p:nvCxnSpPr>
          <p:cNvPr id="13" name="Straight Connector 12">
            <a:extLst>
              <a:ext uri="{FF2B5EF4-FFF2-40B4-BE49-F238E27FC236}">
                <a16:creationId xmlns:a16="http://schemas.microsoft.com/office/drawing/2014/main" id="{CEFC8486-669D-DE79-7A1A-5219ED9E2D29}"/>
              </a:ext>
            </a:extLst>
          </p:cNvPr>
          <p:cNvCxnSpPr>
            <a:cxnSpLocks/>
          </p:cNvCxnSpPr>
          <p:nvPr/>
        </p:nvCxnSpPr>
        <p:spPr>
          <a:xfrm>
            <a:off x="8254331" y="3493079"/>
            <a:ext cx="1484029" cy="1104321"/>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1F3FCE-79CD-792D-3313-0CB779CF4C06}"/>
              </a:ext>
            </a:extLst>
          </p:cNvPr>
          <p:cNvCxnSpPr>
            <a:cxnSpLocks/>
          </p:cNvCxnSpPr>
          <p:nvPr/>
        </p:nvCxnSpPr>
        <p:spPr>
          <a:xfrm>
            <a:off x="8254331" y="3493079"/>
            <a:ext cx="1189389" cy="1795201"/>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E4CBA2B-04FA-022F-DFD1-3F25844219AA}"/>
              </a:ext>
            </a:extLst>
          </p:cNvPr>
          <p:cNvCxnSpPr>
            <a:cxnSpLocks/>
          </p:cNvCxnSpPr>
          <p:nvPr/>
        </p:nvCxnSpPr>
        <p:spPr>
          <a:xfrm>
            <a:off x="8254331" y="3493079"/>
            <a:ext cx="2990623" cy="728401"/>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9FFA6CE-B7E7-90CC-7DB4-53F0120E76CD}"/>
              </a:ext>
            </a:extLst>
          </p:cNvPr>
          <p:cNvCxnSpPr>
            <a:cxnSpLocks/>
          </p:cNvCxnSpPr>
          <p:nvPr/>
        </p:nvCxnSpPr>
        <p:spPr>
          <a:xfrm>
            <a:off x="8254331" y="3493079"/>
            <a:ext cx="2063149" cy="1058601"/>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9BE94D7-14EE-9442-05A2-44D8D5176424}"/>
              </a:ext>
            </a:extLst>
          </p:cNvPr>
          <p:cNvCxnSpPr>
            <a:cxnSpLocks/>
          </p:cNvCxnSpPr>
          <p:nvPr/>
        </p:nvCxnSpPr>
        <p:spPr>
          <a:xfrm>
            <a:off x="8254331" y="3493079"/>
            <a:ext cx="3343309" cy="1388801"/>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734BA6-ADCF-4A0D-DE62-36B4041FEB7F}"/>
              </a:ext>
            </a:extLst>
          </p:cNvPr>
          <p:cNvCxnSpPr>
            <a:cxnSpLocks/>
          </p:cNvCxnSpPr>
          <p:nvPr/>
        </p:nvCxnSpPr>
        <p:spPr>
          <a:xfrm>
            <a:off x="8254331" y="3493079"/>
            <a:ext cx="2350462" cy="2221921"/>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E76F93-6689-69EC-B577-AD0ACA63AC8B}"/>
              </a:ext>
            </a:extLst>
          </p:cNvPr>
          <p:cNvCxnSpPr>
            <a:cxnSpLocks/>
          </p:cNvCxnSpPr>
          <p:nvPr/>
        </p:nvCxnSpPr>
        <p:spPr>
          <a:xfrm>
            <a:off x="8254331" y="3493079"/>
            <a:ext cx="3124869" cy="1835841"/>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61C9BFB-D302-39F7-2268-2F56687C2A3D}"/>
              </a:ext>
            </a:extLst>
          </p:cNvPr>
          <p:cNvSpPr txBox="1"/>
          <p:nvPr/>
        </p:nvSpPr>
        <p:spPr>
          <a:xfrm>
            <a:off x="6228270" y="3124692"/>
            <a:ext cx="2138256" cy="646331"/>
          </a:xfrm>
          <a:prstGeom prst="rect">
            <a:avLst/>
          </a:prstGeom>
          <a:noFill/>
        </p:spPr>
        <p:txBody>
          <a:bodyPr wrap="square" rtlCol="0">
            <a:spAutoFit/>
          </a:bodyPr>
          <a:lstStyle/>
          <a:p>
            <a:pPr algn="ctr"/>
            <a:r>
              <a:rPr lang="en-US" sz="3600" b="1" dirty="0">
                <a:solidFill>
                  <a:schemeClr val="accent1"/>
                </a:solidFill>
              </a:rPr>
              <a:t>vs.</a:t>
            </a:r>
          </a:p>
        </p:txBody>
      </p:sp>
      <p:pic>
        <p:nvPicPr>
          <p:cNvPr id="6" name="Picture 5" descr="Aerial view of snow covered conifers">
            <a:extLst>
              <a:ext uri="{FF2B5EF4-FFF2-40B4-BE49-F238E27FC236}">
                <a16:creationId xmlns:a16="http://schemas.microsoft.com/office/drawing/2014/main" id="{3997CFB1-6EC2-5177-2E0A-14B55050C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510" y="1465496"/>
            <a:ext cx="2743200" cy="1826980"/>
          </a:xfrm>
          <a:prstGeom prst="rect">
            <a:avLst/>
          </a:prstGeom>
        </p:spPr>
      </p:pic>
      <p:sp>
        <p:nvSpPr>
          <p:cNvPr id="9" name="TextBox 8">
            <a:extLst>
              <a:ext uri="{FF2B5EF4-FFF2-40B4-BE49-F238E27FC236}">
                <a16:creationId xmlns:a16="http://schemas.microsoft.com/office/drawing/2014/main" id="{617BD801-959E-0152-AAC4-59FD7BE3361B}"/>
              </a:ext>
            </a:extLst>
          </p:cNvPr>
          <p:cNvSpPr txBox="1"/>
          <p:nvPr/>
        </p:nvSpPr>
        <p:spPr>
          <a:xfrm>
            <a:off x="1976039" y="1157124"/>
            <a:ext cx="2138256" cy="369332"/>
          </a:xfrm>
          <a:prstGeom prst="rect">
            <a:avLst/>
          </a:prstGeom>
          <a:noFill/>
        </p:spPr>
        <p:txBody>
          <a:bodyPr wrap="square" rtlCol="0">
            <a:spAutoFit/>
          </a:bodyPr>
          <a:lstStyle/>
          <a:p>
            <a:r>
              <a:rPr lang="en-US" b="1" dirty="0">
                <a:solidFill>
                  <a:schemeClr val="accent1"/>
                </a:solidFill>
              </a:rPr>
              <a:t>Forest 1</a:t>
            </a:r>
          </a:p>
        </p:txBody>
      </p:sp>
      <p:graphicFrame>
        <p:nvGraphicFramePr>
          <p:cNvPr id="41" name="Table 11">
            <a:extLst>
              <a:ext uri="{FF2B5EF4-FFF2-40B4-BE49-F238E27FC236}">
                <a16:creationId xmlns:a16="http://schemas.microsoft.com/office/drawing/2014/main" id="{8D88DAD5-0B06-6A56-960D-06455ADB62CF}"/>
              </a:ext>
            </a:extLst>
          </p:cNvPr>
          <p:cNvGraphicFramePr>
            <a:graphicFrameLocks noGrp="1"/>
          </p:cNvGraphicFramePr>
          <p:nvPr>
            <p:extLst>
              <p:ext uri="{D42A27DB-BD31-4B8C-83A1-F6EECF244321}">
                <p14:modId xmlns:p14="http://schemas.microsoft.com/office/powerpoint/2010/main" val="236641597"/>
              </p:ext>
            </p:extLst>
          </p:nvPr>
        </p:nvGraphicFramePr>
        <p:xfrm>
          <a:off x="2653765" y="3676783"/>
          <a:ext cx="4257040" cy="2595880"/>
        </p:xfrm>
        <a:graphic>
          <a:graphicData uri="http://schemas.openxmlformats.org/drawingml/2006/table">
            <a:tbl>
              <a:tblPr firstRow="1" bandRow="1">
                <a:tableStyleId>{5C22544A-7EE6-4342-B048-85BDC9FD1C3A}</a:tableStyleId>
              </a:tblPr>
              <a:tblGrid>
                <a:gridCol w="851408">
                  <a:extLst>
                    <a:ext uri="{9D8B030D-6E8A-4147-A177-3AD203B41FA5}">
                      <a16:colId xmlns:a16="http://schemas.microsoft.com/office/drawing/2014/main" val="1711507645"/>
                    </a:ext>
                  </a:extLst>
                </a:gridCol>
                <a:gridCol w="851408">
                  <a:extLst>
                    <a:ext uri="{9D8B030D-6E8A-4147-A177-3AD203B41FA5}">
                      <a16:colId xmlns:a16="http://schemas.microsoft.com/office/drawing/2014/main" val="2517007120"/>
                    </a:ext>
                  </a:extLst>
                </a:gridCol>
                <a:gridCol w="851408">
                  <a:extLst>
                    <a:ext uri="{9D8B030D-6E8A-4147-A177-3AD203B41FA5}">
                      <a16:colId xmlns:a16="http://schemas.microsoft.com/office/drawing/2014/main" val="492968770"/>
                    </a:ext>
                  </a:extLst>
                </a:gridCol>
                <a:gridCol w="851408">
                  <a:extLst>
                    <a:ext uri="{9D8B030D-6E8A-4147-A177-3AD203B41FA5}">
                      <a16:colId xmlns:a16="http://schemas.microsoft.com/office/drawing/2014/main" val="837785624"/>
                    </a:ext>
                  </a:extLst>
                </a:gridCol>
                <a:gridCol w="851408">
                  <a:extLst>
                    <a:ext uri="{9D8B030D-6E8A-4147-A177-3AD203B41FA5}">
                      <a16:colId xmlns:a16="http://schemas.microsoft.com/office/drawing/2014/main" val="1644538494"/>
                    </a:ext>
                  </a:extLst>
                </a:gridCol>
              </a:tblGrid>
              <a:tr h="370840">
                <a:tc>
                  <a:txBody>
                    <a:bodyPr/>
                    <a:lstStyle/>
                    <a:p>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1">
                              <a:lumMod val="50000"/>
                            </a:schemeClr>
                          </a:solidFill>
                        </a:rPr>
                        <a:t>Sp. 1</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Sp. 2</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Sp. 3</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Sp. 4</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7232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1">
                              <a:lumMod val="50000"/>
                            </a:schemeClr>
                          </a:solidFill>
                        </a:rPr>
                        <a:t>Site</a:t>
                      </a:r>
                      <a:r>
                        <a:rPr lang="en-SG" b="0" dirty="0">
                          <a:solidFill>
                            <a:schemeClr val="accent1">
                              <a:lumMod val="50000"/>
                            </a:schemeClr>
                          </a:solidFill>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0</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0</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22</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4</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6333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1">
                              <a:lumMod val="50000"/>
                            </a:schemeClr>
                          </a:solidFill>
                        </a:rPr>
                        <a:t>Site 2</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11</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4</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12</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13</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2918975"/>
                  </a:ext>
                </a:extLst>
              </a:tr>
              <a:tr h="370840">
                <a:tc>
                  <a:txBody>
                    <a:bodyPr/>
                    <a:lstStyle/>
                    <a:p>
                      <a:r>
                        <a:rPr lang="en-US" b="0" dirty="0">
                          <a:solidFill>
                            <a:schemeClr val="accent1">
                              <a:lumMod val="50000"/>
                            </a:schemeClr>
                          </a:solidFill>
                        </a:rPr>
                        <a:t>Site 3</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1</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1</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0</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14</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757187"/>
                  </a:ext>
                </a:extLst>
              </a:tr>
              <a:tr h="370840">
                <a:tc>
                  <a:txBody>
                    <a:bodyPr/>
                    <a:lstStyle/>
                    <a:p>
                      <a:r>
                        <a:rPr lang="en-US" b="0" dirty="0">
                          <a:solidFill>
                            <a:schemeClr val="accent1">
                              <a:lumMod val="50000"/>
                            </a:schemeClr>
                          </a:solidFill>
                        </a:rPr>
                        <a:t>Site 4</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0</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0</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0</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19</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1907071"/>
                  </a:ext>
                </a:extLst>
              </a:tr>
              <a:tr h="370840">
                <a:tc>
                  <a:txBody>
                    <a:bodyPr/>
                    <a:lstStyle/>
                    <a:p>
                      <a:r>
                        <a:rPr lang="en-US" b="0" dirty="0">
                          <a:solidFill>
                            <a:schemeClr val="accent1">
                              <a:lumMod val="50000"/>
                            </a:schemeClr>
                          </a:solidFill>
                        </a:rPr>
                        <a:t>Site 5</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2</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5</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7</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2</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0212141"/>
                  </a:ext>
                </a:extLst>
              </a:tr>
              <a:tr h="370840">
                <a:tc>
                  <a:txBody>
                    <a:bodyPr/>
                    <a:lstStyle/>
                    <a:p>
                      <a:r>
                        <a:rPr lang="en-US" b="0" dirty="0">
                          <a:solidFill>
                            <a:schemeClr val="accent1">
                              <a:lumMod val="50000"/>
                            </a:schemeClr>
                          </a:solidFill>
                        </a:rPr>
                        <a:t>Site 6</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8</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8</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11</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accent1">
                              <a:lumMod val="50000"/>
                            </a:schemeClr>
                          </a:solidFill>
                        </a:rPr>
                        <a:t>17</a:t>
                      </a:r>
                      <a:endParaRPr lang="en-SG" b="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471427"/>
                  </a:ext>
                </a:extLst>
              </a:tr>
            </a:tbl>
          </a:graphicData>
        </a:graphic>
      </p:graphicFrame>
      <p:cxnSp>
        <p:nvCxnSpPr>
          <p:cNvPr id="42" name="Straight Connector 41">
            <a:extLst>
              <a:ext uri="{FF2B5EF4-FFF2-40B4-BE49-F238E27FC236}">
                <a16:creationId xmlns:a16="http://schemas.microsoft.com/office/drawing/2014/main" id="{B4C4A252-BEAB-523B-A1E8-53D58D04DCB8}"/>
              </a:ext>
            </a:extLst>
          </p:cNvPr>
          <p:cNvCxnSpPr>
            <a:cxnSpLocks/>
          </p:cNvCxnSpPr>
          <p:nvPr/>
        </p:nvCxnSpPr>
        <p:spPr>
          <a:xfrm rot="14548102">
            <a:off x="2677525" y="2998147"/>
            <a:ext cx="960861" cy="858615"/>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62ADF58-DB2E-BFAD-DA9A-1C82ECEBB339}"/>
              </a:ext>
            </a:extLst>
          </p:cNvPr>
          <p:cNvCxnSpPr>
            <a:cxnSpLocks/>
          </p:cNvCxnSpPr>
          <p:nvPr/>
        </p:nvCxnSpPr>
        <p:spPr>
          <a:xfrm flipV="1">
            <a:off x="2999338" y="2842585"/>
            <a:ext cx="1324749" cy="1209338"/>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E260E7F-5A4C-91B9-5761-8CE4321CCC58}"/>
              </a:ext>
            </a:extLst>
          </p:cNvPr>
          <p:cNvCxnSpPr>
            <a:cxnSpLocks/>
          </p:cNvCxnSpPr>
          <p:nvPr/>
        </p:nvCxnSpPr>
        <p:spPr>
          <a:xfrm flipH="1" flipV="1">
            <a:off x="2260551" y="2357529"/>
            <a:ext cx="738787" cy="1694393"/>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D98491D-93BA-A0EB-C3DE-7EEEE3F97B12}"/>
              </a:ext>
            </a:extLst>
          </p:cNvPr>
          <p:cNvCxnSpPr>
            <a:cxnSpLocks/>
          </p:cNvCxnSpPr>
          <p:nvPr/>
        </p:nvCxnSpPr>
        <p:spPr>
          <a:xfrm rot="14548102">
            <a:off x="2387623" y="2857887"/>
            <a:ext cx="1335822" cy="823067"/>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C4FCBDD-E963-CA02-4F2A-8E3DD51F47E2}"/>
              </a:ext>
            </a:extLst>
          </p:cNvPr>
          <p:cNvCxnSpPr>
            <a:cxnSpLocks/>
          </p:cNvCxnSpPr>
          <p:nvPr/>
        </p:nvCxnSpPr>
        <p:spPr>
          <a:xfrm flipH="1" flipV="1">
            <a:off x="2704698" y="1849804"/>
            <a:ext cx="294639" cy="2202117"/>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9EAE813-77F1-6169-0669-37AA2C3C752F}"/>
              </a:ext>
            </a:extLst>
          </p:cNvPr>
          <p:cNvCxnSpPr>
            <a:cxnSpLocks/>
          </p:cNvCxnSpPr>
          <p:nvPr/>
        </p:nvCxnSpPr>
        <p:spPr>
          <a:xfrm rot="14548102">
            <a:off x="2652645" y="2114120"/>
            <a:ext cx="1521848" cy="1727554"/>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EA9DF55-7255-CF06-954B-41075C09D91E}"/>
              </a:ext>
            </a:extLst>
          </p:cNvPr>
          <p:cNvCxnSpPr>
            <a:cxnSpLocks/>
          </p:cNvCxnSpPr>
          <p:nvPr/>
        </p:nvCxnSpPr>
        <p:spPr>
          <a:xfrm flipV="1">
            <a:off x="2999338" y="1748838"/>
            <a:ext cx="388753" cy="2303084"/>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A47141A-2723-DDD1-25ED-1B4DFF65AB11}"/>
              </a:ext>
            </a:extLst>
          </p:cNvPr>
          <p:cNvSpPr txBox="1"/>
          <p:nvPr/>
        </p:nvSpPr>
        <p:spPr>
          <a:xfrm>
            <a:off x="4443583" y="3330796"/>
            <a:ext cx="2138256" cy="369332"/>
          </a:xfrm>
          <a:prstGeom prst="rect">
            <a:avLst/>
          </a:prstGeom>
          <a:noFill/>
        </p:spPr>
        <p:txBody>
          <a:bodyPr wrap="square" rtlCol="0">
            <a:spAutoFit/>
          </a:bodyPr>
          <a:lstStyle/>
          <a:p>
            <a:pPr algn="r"/>
            <a:r>
              <a:rPr lang="en-US" b="1" dirty="0">
                <a:solidFill>
                  <a:schemeClr val="accent1"/>
                </a:solidFill>
              </a:rPr>
              <a:t>Biodiversity</a:t>
            </a:r>
          </a:p>
        </p:txBody>
      </p:sp>
      <p:sp>
        <p:nvSpPr>
          <p:cNvPr id="57" name="TextBox 56">
            <a:extLst>
              <a:ext uri="{FF2B5EF4-FFF2-40B4-BE49-F238E27FC236}">
                <a16:creationId xmlns:a16="http://schemas.microsoft.com/office/drawing/2014/main" id="{9665C8C1-8426-5CAD-E1B7-3102C6A4FFFC}"/>
              </a:ext>
            </a:extLst>
          </p:cNvPr>
          <p:cNvSpPr txBox="1"/>
          <p:nvPr/>
        </p:nvSpPr>
        <p:spPr>
          <a:xfrm>
            <a:off x="9776357" y="541663"/>
            <a:ext cx="2138256" cy="369332"/>
          </a:xfrm>
          <a:prstGeom prst="rect">
            <a:avLst/>
          </a:prstGeom>
          <a:noFill/>
        </p:spPr>
        <p:txBody>
          <a:bodyPr wrap="square" rtlCol="0">
            <a:spAutoFit/>
          </a:bodyPr>
          <a:lstStyle/>
          <a:p>
            <a:pPr algn="r"/>
            <a:r>
              <a:rPr lang="en-US" b="1" dirty="0">
                <a:solidFill>
                  <a:schemeClr val="accent1"/>
                </a:solidFill>
              </a:rPr>
              <a:t>Biodiversity</a:t>
            </a:r>
          </a:p>
        </p:txBody>
      </p:sp>
    </p:spTree>
    <p:extLst>
      <p:ext uri="{BB962C8B-B14F-4D97-AF65-F5344CB8AC3E}">
        <p14:creationId xmlns:p14="http://schemas.microsoft.com/office/powerpoint/2010/main" val="1361884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What is Survival Analysis?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3" y="757865"/>
            <a:ext cx="12036834" cy="6074077"/>
          </a:xfrm>
        </p:spPr>
        <p:txBody>
          <a:bodyPr>
            <a:normAutofit fontScale="92500"/>
          </a:bodyPr>
          <a:lstStyle/>
          <a:p>
            <a:pPr marL="0" indent="0">
              <a:buNone/>
            </a:pPr>
            <a:r>
              <a:rPr lang="en-SG" sz="3000" dirty="0"/>
              <a:t>A Survival Analysis </a:t>
            </a:r>
            <a:r>
              <a:rPr lang="en-US" sz="3000" dirty="0"/>
              <a:t>models the time taken for an event to happen (e.g. death)</a:t>
            </a:r>
            <a:endParaRPr lang="en-SG" sz="3000" dirty="0"/>
          </a:p>
          <a:p>
            <a:pPr marL="0" indent="0">
              <a:buNone/>
            </a:pPr>
            <a:r>
              <a:rPr lang="en-SG" sz="2600" dirty="0"/>
              <a:t>- Variance tends to increase exponentially with increasing values, data tends to be right skewed</a:t>
            </a:r>
          </a:p>
          <a:p>
            <a:pPr marL="0" indent="0">
              <a:buNone/>
            </a:pPr>
            <a:r>
              <a:rPr lang="en-SG" sz="2600" dirty="0"/>
              <a:t>- In some cases, it is equivalent to a GLM with an exponential or Gamma error distribution. </a:t>
            </a:r>
            <a:endParaRPr lang="en-SG" sz="2200" dirty="0"/>
          </a:p>
          <a:p>
            <a:pPr marL="0" indent="0">
              <a:buNone/>
            </a:pPr>
            <a:endParaRPr lang="en-SG" sz="1900" dirty="0"/>
          </a:p>
          <a:p>
            <a:pPr marL="0" indent="0">
              <a:buNone/>
            </a:pPr>
            <a:r>
              <a:rPr lang="en-SG" sz="3000" dirty="0"/>
              <a:t>2 classes of survival models:</a:t>
            </a:r>
          </a:p>
          <a:p>
            <a:pPr marL="0" indent="0">
              <a:buNone/>
            </a:pPr>
            <a:r>
              <a:rPr lang="en-SG" sz="2600" dirty="0"/>
              <a:t>- Nonparametric: focuses on the individual and cannot make predictions for the future.</a:t>
            </a:r>
          </a:p>
          <a:p>
            <a:pPr marL="0" indent="0">
              <a:buNone/>
            </a:pPr>
            <a:r>
              <a:rPr lang="en-SG" sz="2600" dirty="0"/>
              <a:t>- Parametric: models the entire population and cane make predictions for the future—in ecology we are more interested in this.</a:t>
            </a:r>
          </a:p>
          <a:p>
            <a:pPr marL="0" indent="0">
              <a:buNone/>
            </a:pPr>
            <a:endParaRPr lang="en-SG" sz="1900" dirty="0"/>
          </a:p>
          <a:p>
            <a:pPr marL="0" indent="0">
              <a:buNone/>
            </a:pPr>
            <a:r>
              <a:rPr lang="en-SG" sz="3000" dirty="0"/>
              <a:t>Examples:</a:t>
            </a:r>
          </a:p>
          <a:p>
            <a:pPr marL="0" indent="0">
              <a:buNone/>
            </a:pPr>
            <a:r>
              <a:rPr lang="en-SG" sz="2600" dirty="0"/>
              <a:t>1) Predicting </a:t>
            </a:r>
            <a:r>
              <a:rPr lang="en-SG" sz="2600" b="1" dirty="0"/>
              <a:t>how long an animal will survive</a:t>
            </a:r>
            <a:r>
              <a:rPr lang="en-SG" sz="2600" dirty="0"/>
              <a:t> (number of days) based on its </a:t>
            </a:r>
            <a:r>
              <a:rPr lang="en-SG" sz="2600" u="sng" dirty="0"/>
              <a:t>colour</a:t>
            </a:r>
            <a:r>
              <a:rPr lang="en-SG" sz="2600" dirty="0"/>
              <a:t> (categorical) and </a:t>
            </a:r>
            <a:r>
              <a:rPr lang="en-SG" sz="2600" u="sng" dirty="0"/>
              <a:t>body mass</a:t>
            </a:r>
            <a:r>
              <a:rPr lang="en-SG" sz="2600" dirty="0"/>
              <a:t> (continuous).</a:t>
            </a:r>
          </a:p>
          <a:p>
            <a:pPr marL="0" indent="0">
              <a:buNone/>
            </a:pPr>
            <a:r>
              <a:rPr lang="en-SG" sz="2600" dirty="0"/>
              <a:t>2) Predicting </a:t>
            </a:r>
            <a:r>
              <a:rPr lang="en-SG" sz="2600" b="1" dirty="0"/>
              <a:t>how long it will take for a storm to happen</a:t>
            </a:r>
            <a:r>
              <a:rPr lang="en-SG" sz="2600" dirty="0"/>
              <a:t> (number of months) based on average sea surface </a:t>
            </a:r>
            <a:r>
              <a:rPr lang="en-SG" sz="2600" u="sng" dirty="0"/>
              <a:t>temperature</a:t>
            </a:r>
            <a:r>
              <a:rPr lang="en-SG" sz="2600" dirty="0"/>
              <a:t> (continuous).</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5</a:t>
            </a:fld>
            <a:endParaRPr lang="en-SG" dirty="0"/>
          </a:p>
        </p:txBody>
      </p:sp>
    </p:spTree>
    <p:extLst>
      <p:ext uri="{BB962C8B-B14F-4D97-AF65-F5344CB8AC3E}">
        <p14:creationId xmlns:p14="http://schemas.microsoft.com/office/powerpoint/2010/main" val="443757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Censoring</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Tells R that even though the datapoint stops, the event did not occur. </a:t>
            </a:r>
          </a:p>
          <a:p>
            <a:pPr marL="0" indent="0">
              <a:buNone/>
            </a:pPr>
            <a:r>
              <a:rPr lang="en-SG" sz="2400" dirty="0"/>
              <a:t>- R will treat the datapoint differently: it will use only the fact that the event had not occurred by that time to inform the model. </a:t>
            </a:r>
          </a:p>
          <a:p>
            <a:pPr marL="0" indent="0">
              <a:buNone/>
            </a:pPr>
            <a:endParaRPr lang="en-SG" dirty="0"/>
          </a:p>
          <a:p>
            <a:pPr marL="0" indent="0">
              <a:buNone/>
            </a:pPr>
            <a:r>
              <a:rPr lang="en-SG" dirty="0"/>
              <a:t>Most common examples of when you need to censor your data:</a:t>
            </a:r>
          </a:p>
          <a:p>
            <a:pPr marL="0" indent="0">
              <a:buNone/>
            </a:pPr>
            <a:r>
              <a:rPr lang="en-SG" sz="2400" dirty="0"/>
              <a:t>1) The experiment ends and the event did not occur (e.g. the specimen didn’t die).</a:t>
            </a:r>
          </a:p>
          <a:p>
            <a:pPr marL="0" indent="0">
              <a:buNone/>
            </a:pPr>
            <a:r>
              <a:rPr lang="en-SG" sz="2400" dirty="0"/>
              <a:t>2) There is a problem with the datapoint and it needed to be removed (e.g. unplanned experimental error or problem).</a:t>
            </a:r>
          </a:p>
          <a:p>
            <a:pPr marL="0" indent="0">
              <a:buNone/>
            </a:pPr>
            <a:endParaRPr lang="en-SG" dirty="0"/>
          </a:p>
          <a:p>
            <a:pPr marL="0" indent="0">
              <a:buNone/>
            </a:pPr>
            <a:r>
              <a:rPr lang="en-SG" dirty="0"/>
              <a:t>You will need to tell R which datapoints are censored (0), e.g. actually still alive, and which are not (1), e.g. really dead, when you do the analysis.</a:t>
            </a:r>
          </a:p>
          <a:p>
            <a:pPr marL="0" indent="0">
              <a:buNone/>
            </a:pPr>
            <a:r>
              <a:rPr lang="en-SG" sz="2400" dirty="0"/>
              <a:t>- “0”: don’t use this information</a:t>
            </a:r>
          </a:p>
          <a:p>
            <a:pPr marL="0" indent="0">
              <a:buNone/>
            </a:pPr>
            <a:r>
              <a:rPr lang="en-SG" sz="2400" dirty="0"/>
              <a:t>- “1”: use this information</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6</a:t>
            </a:fld>
            <a:endParaRPr lang="en-SG" dirty="0"/>
          </a:p>
        </p:txBody>
      </p:sp>
    </p:spTree>
    <p:extLst>
      <p:ext uri="{BB962C8B-B14F-4D97-AF65-F5344CB8AC3E}">
        <p14:creationId xmlns:p14="http://schemas.microsoft.com/office/powerpoint/2010/main" val="4279434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Survivorship and Hazard functions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lnSpcReduction="10000"/>
          </a:bodyPr>
          <a:lstStyle/>
          <a:p>
            <a:pPr marL="0" indent="0">
              <a:buNone/>
            </a:pPr>
            <a:r>
              <a:rPr lang="en-SG" dirty="0"/>
              <a:t>Survivorship can be…</a:t>
            </a:r>
          </a:p>
          <a:p>
            <a:pPr marL="0" indent="0">
              <a:buNone/>
            </a:pPr>
            <a:r>
              <a:rPr lang="en-SG" sz="2400" dirty="0"/>
              <a:t>	Type I: mortality rates </a:t>
            </a:r>
            <a:r>
              <a:rPr lang="en-SG" sz="2400" b="1" dirty="0"/>
              <a:t>increase</a:t>
            </a:r>
            <a:r>
              <a:rPr lang="en-SG" sz="2400" dirty="0"/>
              <a:t> with time (e.g. adult humans).</a:t>
            </a:r>
          </a:p>
          <a:p>
            <a:pPr marL="0" indent="0">
              <a:buNone/>
            </a:pPr>
            <a:r>
              <a:rPr lang="en-SG" sz="2400" dirty="0"/>
              <a:t>	Type II: mortality rates are </a:t>
            </a:r>
            <a:r>
              <a:rPr lang="en-SG" sz="2400" b="1" dirty="0"/>
              <a:t>constant</a:t>
            </a:r>
            <a:r>
              <a:rPr lang="en-SG" sz="2400" dirty="0"/>
              <a:t>.</a:t>
            </a:r>
          </a:p>
          <a:p>
            <a:pPr marL="0" indent="0">
              <a:buNone/>
            </a:pPr>
            <a:r>
              <a:rPr lang="en-SG" sz="2400" dirty="0"/>
              <a:t>	Type III: mortality rates </a:t>
            </a:r>
            <a:r>
              <a:rPr lang="en-SG" sz="2400" b="1" dirty="0"/>
              <a:t>decrease</a:t>
            </a:r>
            <a:r>
              <a:rPr lang="en-SG" sz="2400" dirty="0"/>
              <a:t> with time (e.g. fish over their life cycle).</a:t>
            </a:r>
          </a:p>
          <a:p>
            <a:pPr marL="0" indent="0">
              <a:buNone/>
            </a:pPr>
            <a:endParaRPr lang="en-SG" sz="2000" dirty="0"/>
          </a:p>
          <a:p>
            <a:pPr marL="0" indent="0">
              <a:buNone/>
            </a:pPr>
            <a:r>
              <a:rPr lang="en-SG" dirty="0"/>
              <a:t>We first choose different hazard functions to reflect these survivorships.</a:t>
            </a:r>
          </a:p>
          <a:p>
            <a:pPr marL="0" indent="0">
              <a:buNone/>
            </a:pPr>
            <a:r>
              <a:rPr lang="en-SG" sz="2400" dirty="0"/>
              <a:t>- Constant hazard: exponential distribution</a:t>
            </a:r>
          </a:p>
          <a:p>
            <a:pPr marL="0" indent="0">
              <a:buNone/>
            </a:pPr>
            <a:r>
              <a:rPr lang="en-SG" sz="2400" dirty="0"/>
              <a:t>- Hazard functions that vary with time…</a:t>
            </a:r>
          </a:p>
          <a:p>
            <a:pPr marL="0" indent="0">
              <a:buNone/>
            </a:pPr>
            <a:r>
              <a:rPr lang="en-SG" sz="2400" dirty="0"/>
              <a:t>	Rayleigh: simplest, hazard increases linearly.</a:t>
            </a:r>
          </a:p>
          <a:p>
            <a:pPr marL="0" indent="0">
              <a:buNone/>
            </a:pPr>
            <a:r>
              <a:rPr lang="en-SG" sz="2400" dirty="0"/>
              <a:t>	</a:t>
            </a:r>
            <a:r>
              <a:rPr lang="en-SG" sz="2400" dirty="0" err="1"/>
              <a:t>Makeham</a:t>
            </a:r>
            <a:r>
              <a:rPr lang="en-SG" sz="2400" dirty="0"/>
              <a:t>: most useful for humans.</a:t>
            </a:r>
          </a:p>
          <a:p>
            <a:pPr marL="0" indent="0">
              <a:buNone/>
            </a:pPr>
            <a:r>
              <a:rPr lang="en-SG" sz="2400" dirty="0"/>
              <a:t>	Weibull: very flexible.</a:t>
            </a:r>
          </a:p>
          <a:p>
            <a:pPr marL="0" indent="0">
              <a:buNone/>
            </a:pPr>
            <a:r>
              <a:rPr lang="en-SG" sz="2400" dirty="0"/>
              <a:t>	Loglogistic: consistently performs well.</a:t>
            </a:r>
          </a:p>
          <a:p>
            <a:pPr marL="0" indent="0">
              <a:buNone/>
            </a:pPr>
            <a:endParaRPr lang="en-SG" sz="1900" dirty="0"/>
          </a:p>
          <a:p>
            <a:pPr marL="0" indent="0">
              <a:buNone/>
            </a:pPr>
            <a:r>
              <a:rPr lang="en-SG" dirty="0"/>
              <a:t>We then compare the different models using AIC() to see which is best.</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7</a:t>
            </a:fld>
            <a:endParaRPr lang="en-SG" dirty="0"/>
          </a:p>
        </p:txBody>
      </p:sp>
      <p:pic>
        <p:nvPicPr>
          <p:cNvPr id="6" name="Picture 2">
            <a:extLst>
              <a:ext uri="{FF2B5EF4-FFF2-40B4-BE49-F238E27FC236}">
                <a16:creationId xmlns:a16="http://schemas.microsoft.com/office/drawing/2014/main" id="{A37BB419-7734-4F43-BA03-FC41673B2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3991" y="3429000"/>
            <a:ext cx="2564207" cy="24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1852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2 options to do a Survival Analysis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1) </a:t>
            </a:r>
            <a:r>
              <a:rPr lang="en-SG" b="1" dirty="0"/>
              <a:t>GLM with Gamma errors</a:t>
            </a:r>
            <a:r>
              <a:rPr lang="en-SG" dirty="0"/>
              <a:t>. Can only handle models with </a:t>
            </a:r>
            <a:r>
              <a:rPr lang="en-SG" u="sng" dirty="0"/>
              <a:t>no censoring</a:t>
            </a:r>
            <a:r>
              <a:rPr lang="en-SG" dirty="0"/>
              <a:t> and </a:t>
            </a:r>
            <a:r>
              <a:rPr lang="en-SG" u="sng" dirty="0"/>
              <a:t>constant hazard</a:t>
            </a:r>
            <a:r>
              <a:rPr lang="en-SG" dirty="0"/>
              <a:t>. </a:t>
            </a:r>
          </a:p>
          <a:p>
            <a:pPr marL="0" indent="0">
              <a:buNone/>
            </a:pPr>
            <a:r>
              <a:rPr lang="en-SG" dirty="0"/>
              <a:t>	Uses </a:t>
            </a:r>
            <a:r>
              <a:rPr lang="en-SG" sz="2000" dirty="0" err="1">
                <a:latin typeface="Courier New" panose="02070309020205020404" pitchFamily="49" charset="0"/>
                <a:cs typeface="Courier New" panose="02070309020205020404" pitchFamily="49" charset="0"/>
              </a:rPr>
              <a:t>glm</a:t>
            </a:r>
            <a:r>
              <a:rPr lang="en-SG" sz="2000" dirty="0">
                <a:latin typeface="Courier New" panose="02070309020205020404" pitchFamily="49" charset="0"/>
                <a:cs typeface="Courier New" panose="02070309020205020404" pitchFamily="49" charset="0"/>
              </a:rPr>
              <a:t>()</a:t>
            </a:r>
            <a:r>
              <a:rPr lang="en-SG" dirty="0"/>
              <a:t> from Base R.</a:t>
            </a:r>
          </a:p>
          <a:p>
            <a:pPr marL="0" indent="0">
              <a:buNone/>
            </a:pPr>
            <a:r>
              <a:rPr lang="en-SG" dirty="0"/>
              <a:t>	</a:t>
            </a:r>
          </a:p>
          <a:p>
            <a:pPr marL="0" indent="0">
              <a:buNone/>
            </a:pPr>
            <a:r>
              <a:rPr lang="en-SG" dirty="0"/>
              <a:t>2) </a:t>
            </a:r>
            <a:r>
              <a:rPr lang="en-SG" b="1" dirty="0"/>
              <a:t>Parametric survival analysis</a:t>
            </a:r>
            <a:r>
              <a:rPr lang="en-SG" dirty="0"/>
              <a:t>. Can handle models </a:t>
            </a:r>
            <a:r>
              <a:rPr lang="en-SG" u="sng" dirty="0"/>
              <a:t>with censoring</a:t>
            </a:r>
            <a:r>
              <a:rPr lang="en-SG" dirty="0"/>
              <a:t> and </a:t>
            </a:r>
            <a:r>
              <a:rPr lang="en-SG" u="sng" dirty="0"/>
              <a:t>different hazard functions</a:t>
            </a:r>
            <a:r>
              <a:rPr lang="en-SG" dirty="0"/>
              <a:t>. We are more interested in this and I will be focusing on it. </a:t>
            </a:r>
          </a:p>
          <a:p>
            <a:pPr marL="0" indent="0">
              <a:buNone/>
            </a:pPr>
            <a:r>
              <a:rPr lang="en-SG" dirty="0"/>
              <a:t>	Uses </a:t>
            </a:r>
            <a:r>
              <a:rPr lang="en-SG" sz="2000" dirty="0" err="1">
                <a:latin typeface="Courier New" panose="02070309020205020404" pitchFamily="49" charset="0"/>
                <a:cs typeface="Courier New" panose="02070309020205020404" pitchFamily="49" charset="0"/>
              </a:rPr>
              <a:t>survreg</a:t>
            </a:r>
            <a:r>
              <a:rPr lang="en-SG" sz="2000" dirty="0">
                <a:latin typeface="Courier New" panose="02070309020205020404" pitchFamily="49" charset="0"/>
                <a:cs typeface="Courier New" panose="02070309020205020404" pitchFamily="49" charset="0"/>
              </a:rPr>
              <a:t>()</a:t>
            </a:r>
            <a:r>
              <a:rPr lang="en-SG" dirty="0"/>
              <a:t> from the “survival” package.</a:t>
            </a:r>
          </a:p>
          <a:p>
            <a:pPr marL="0" indent="0">
              <a:buNone/>
            </a:pPr>
            <a:endParaRPr lang="en-SG" dirty="0"/>
          </a:p>
          <a:p>
            <a:pPr marL="0" indent="0">
              <a:buNone/>
            </a:pPr>
            <a:endParaRPr lang="en-SG" dirty="0"/>
          </a:p>
          <a:p>
            <a:pPr marL="0" indent="0">
              <a:buNone/>
            </a:pPr>
            <a:r>
              <a:rPr lang="en-SG" sz="2400" dirty="0"/>
              <a:t>Note: you could also do nonparametric survival analysis (we will not be covering this) using Cox proportional hazards models with </a:t>
            </a:r>
            <a:r>
              <a:rPr lang="en-SG" sz="2400" dirty="0" err="1"/>
              <a:t>coxph</a:t>
            </a:r>
            <a:r>
              <a:rPr lang="en-SG" sz="2400" dirty="0"/>
              <a:t>() from the “survival” package. </a:t>
            </a:r>
          </a:p>
          <a:p>
            <a:pPr marL="0" indent="0">
              <a:buNone/>
            </a:pPr>
            <a:r>
              <a:rPr lang="en-SG" sz="2400" dirty="0"/>
              <a:t>- This can handle models with censoring but not varying survivorship. </a:t>
            </a:r>
          </a:p>
          <a:p>
            <a:pPr marL="0" indent="0">
              <a:buNone/>
            </a:pPr>
            <a:r>
              <a:rPr lang="en-SG" sz="2400" dirty="0"/>
              <a:t>- The code is very similar but the interpretation of the results is different. </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8</a:t>
            </a:fld>
            <a:endParaRPr lang="en-SG" dirty="0"/>
          </a:p>
        </p:txBody>
      </p:sp>
    </p:spTree>
    <p:extLst>
      <p:ext uri="{BB962C8B-B14F-4D97-AF65-F5344CB8AC3E}">
        <p14:creationId xmlns:p14="http://schemas.microsoft.com/office/powerpoint/2010/main" val="1455552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Example – Preparing the data</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Let’s analyse how butterfly &lt;Survival&gt; (in days) is affected by how a butterfly looks &lt;Form&gt; in the presence of mantid predators &lt;</a:t>
            </a:r>
            <a:r>
              <a:rPr lang="en-SG" dirty="0" err="1"/>
              <a:t>mantisPresence</a:t>
            </a:r>
            <a:r>
              <a:rPr lang="en-SG" dirty="0"/>
              <a:t>&gt;. The &lt;Cage&gt; that the butterfly came from is a random effect.</a:t>
            </a:r>
          </a:p>
          <a:p>
            <a:pPr marL="0" indent="0">
              <a:buNone/>
            </a:pPr>
            <a:endParaRPr lang="en-SG" dirty="0"/>
          </a:p>
          <a:p>
            <a:pPr marL="0" indent="0">
              <a:buNone/>
            </a:pPr>
            <a:r>
              <a:rPr lang="en-SG" dirty="0"/>
              <a:t>Reading in the dataset</a:t>
            </a:r>
          </a:p>
          <a:p>
            <a:pPr marL="0" indent="0">
              <a:buNone/>
            </a:pPr>
            <a:r>
              <a:rPr lang="en-SG" sz="2000" dirty="0">
                <a:latin typeface="Courier New" panose="02070309020205020404" pitchFamily="49" charset="0"/>
                <a:cs typeface="Courier New" panose="02070309020205020404" pitchFamily="49" charset="0"/>
              </a:rPr>
              <a:t>butt=</a:t>
            </a:r>
            <a:r>
              <a:rPr lang="en-SG" sz="2000" dirty="0" err="1">
                <a:latin typeface="Courier New" panose="02070309020205020404" pitchFamily="49" charset="0"/>
                <a:cs typeface="Courier New" panose="02070309020205020404" pitchFamily="49" charset="0"/>
              </a:rPr>
              <a:t>read.table</a:t>
            </a:r>
            <a:r>
              <a:rPr lang="en-SG" sz="2000" dirty="0">
                <a:latin typeface="Courier New" panose="02070309020205020404" pitchFamily="49" charset="0"/>
                <a:cs typeface="Courier New" panose="02070309020205020404" pitchFamily="49" charset="0"/>
              </a:rPr>
              <a:t>("buttSurvival.txt", header=T)</a:t>
            </a:r>
          </a:p>
          <a:p>
            <a:pPr marL="0" indent="0">
              <a:buNone/>
            </a:pPr>
            <a:r>
              <a:rPr lang="en-SG" sz="2000" dirty="0" err="1">
                <a:latin typeface="Courier New" panose="02070309020205020404" pitchFamily="49" charset="0"/>
                <a:cs typeface="Courier New" panose="02070309020205020404" pitchFamily="49" charset="0"/>
              </a:rPr>
              <a:t>butt$Form</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as.factor</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butt$Form</a:t>
            </a:r>
            <a:r>
              <a:rPr lang="en-SG" sz="2000" dirty="0">
                <a:latin typeface="Courier New" panose="02070309020205020404" pitchFamily="49" charset="0"/>
                <a:cs typeface="Courier New" panose="02070309020205020404" pitchFamily="49" charset="0"/>
              </a:rPr>
              <a:t>)</a:t>
            </a:r>
          </a:p>
          <a:p>
            <a:pPr marL="0" indent="0">
              <a:buNone/>
            </a:pPr>
            <a:r>
              <a:rPr lang="en-SG" sz="2000" dirty="0" err="1">
                <a:latin typeface="Courier New" panose="02070309020205020404" pitchFamily="49" charset="0"/>
                <a:cs typeface="Courier New" panose="02070309020205020404" pitchFamily="49" charset="0"/>
              </a:rPr>
              <a:t>butt$Cage</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as.factor</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butt$Cage</a:t>
            </a:r>
            <a:r>
              <a:rPr lang="en-SG" sz="2000" dirty="0">
                <a:latin typeface="Courier New" panose="02070309020205020404" pitchFamily="49" charset="0"/>
                <a:cs typeface="Courier New" panose="02070309020205020404" pitchFamily="49" charset="0"/>
              </a:rPr>
              <a:t>)</a:t>
            </a:r>
          </a:p>
          <a:p>
            <a:pPr marL="0" indent="0">
              <a:buNone/>
            </a:pPr>
            <a:r>
              <a:rPr lang="en-SG" sz="2000" dirty="0" err="1">
                <a:latin typeface="Courier New" panose="02070309020205020404" pitchFamily="49" charset="0"/>
                <a:cs typeface="Courier New" panose="02070309020205020404" pitchFamily="49" charset="0"/>
              </a:rPr>
              <a:t>butt$mantisGender</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as.factor</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butt$mantisGender</a:t>
            </a:r>
            <a:r>
              <a:rPr lang="en-SG" sz="2000" dirty="0">
                <a:latin typeface="Courier New" panose="02070309020205020404" pitchFamily="49" charset="0"/>
                <a:cs typeface="Courier New" panose="02070309020205020404" pitchFamily="49" charset="0"/>
              </a:rPr>
              <a:t>)</a:t>
            </a:r>
          </a:p>
          <a:p>
            <a:pPr marL="0" indent="0">
              <a:buNone/>
            </a:pPr>
            <a:r>
              <a:rPr lang="en-SG" sz="2000" dirty="0" err="1">
                <a:latin typeface="Courier New" panose="02070309020205020404" pitchFamily="49" charset="0"/>
                <a:cs typeface="Courier New" panose="02070309020205020404" pitchFamily="49" charset="0"/>
              </a:rPr>
              <a:t>butt$mantisPresence</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as.factor</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butt$mantisPresence</a:t>
            </a:r>
            <a:r>
              <a:rPr lang="en-SG" sz="2000" dirty="0">
                <a:latin typeface="Courier New" panose="02070309020205020404" pitchFamily="49" charset="0"/>
                <a:cs typeface="Courier New" panose="02070309020205020404" pitchFamily="49" charset="0"/>
              </a:rPr>
              <a:t>)</a:t>
            </a:r>
          </a:p>
          <a:p>
            <a:pPr marL="0" indent="0">
              <a:buNone/>
            </a:pPr>
            <a:r>
              <a:rPr lang="en-SG" sz="2000" dirty="0">
                <a:latin typeface="Courier New" panose="02070309020205020404" pitchFamily="49" charset="0"/>
                <a:cs typeface="Courier New" panose="02070309020205020404" pitchFamily="49" charset="0"/>
              </a:rPr>
              <a:t>str(butt)</a:t>
            </a:r>
          </a:p>
          <a:p>
            <a:pPr marL="0" indent="0">
              <a:buNone/>
            </a:pPr>
            <a:r>
              <a:rPr lang="en-SG" sz="2000" dirty="0">
                <a:latin typeface="Courier New" panose="02070309020205020404" pitchFamily="49" charset="0"/>
                <a:cs typeface="Courier New" panose="02070309020205020404" pitchFamily="49" charset="0"/>
              </a:rPr>
              <a:t>table(</a:t>
            </a:r>
            <a:r>
              <a:rPr lang="en-SG" sz="2000" dirty="0" err="1">
                <a:latin typeface="Courier New" panose="02070309020205020404" pitchFamily="49" charset="0"/>
                <a:cs typeface="Courier New" panose="02070309020205020404" pitchFamily="49" charset="0"/>
              </a:rPr>
              <a:t>butt$Censored</a:t>
            </a:r>
            <a:r>
              <a:rPr lang="en-SG" sz="2000" dirty="0">
                <a:latin typeface="Courier New" panose="02070309020205020404" pitchFamily="49" charset="0"/>
                <a:cs typeface="Courier New" panose="02070309020205020404" pitchFamily="49" charset="0"/>
              </a:rPr>
              <a:t>)</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9</a:t>
            </a:fld>
            <a:endParaRPr lang="en-SG" dirty="0"/>
          </a:p>
        </p:txBody>
      </p:sp>
      <p:pic>
        <p:nvPicPr>
          <p:cNvPr id="6" name="Picture 5">
            <a:extLst>
              <a:ext uri="{FF2B5EF4-FFF2-40B4-BE49-F238E27FC236}">
                <a16:creationId xmlns:a16="http://schemas.microsoft.com/office/drawing/2014/main" id="{A413A2FE-9CD9-4524-827A-FE3304804657}"/>
              </a:ext>
            </a:extLst>
          </p:cNvPr>
          <p:cNvPicPr>
            <a:picLocks noChangeAspect="1"/>
          </p:cNvPicPr>
          <p:nvPr/>
        </p:nvPicPr>
        <p:blipFill>
          <a:blip r:embed="rId2"/>
          <a:stretch>
            <a:fillRect/>
          </a:stretch>
        </p:blipFill>
        <p:spPr>
          <a:xfrm>
            <a:off x="7110330" y="3150762"/>
            <a:ext cx="4676940" cy="1162261"/>
          </a:xfrm>
          <a:prstGeom prst="rect">
            <a:avLst/>
          </a:prstGeom>
        </p:spPr>
      </p:pic>
      <p:pic>
        <p:nvPicPr>
          <p:cNvPr id="8" name="Picture 7">
            <a:extLst>
              <a:ext uri="{FF2B5EF4-FFF2-40B4-BE49-F238E27FC236}">
                <a16:creationId xmlns:a16="http://schemas.microsoft.com/office/drawing/2014/main" id="{70FEE8EB-F5B2-493A-9E19-75F1403C38D7}"/>
              </a:ext>
            </a:extLst>
          </p:cNvPr>
          <p:cNvPicPr>
            <a:picLocks noChangeAspect="1"/>
          </p:cNvPicPr>
          <p:nvPr/>
        </p:nvPicPr>
        <p:blipFill>
          <a:blip r:embed="rId3"/>
          <a:stretch>
            <a:fillRect/>
          </a:stretch>
        </p:blipFill>
        <p:spPr>
          <a:xfrm>
            <a:off x="3240370" y="5565173"/>
            <a:ext cx="1743318" cy="619211"/>
          </a:xfrm>
          <a:prstGeom prst="rect">
            <a:avLst/>
          </a:prstGeom>
        </p:spPr>
      </p:pic>
    </p:spTree>
    <p:extLst>
      <p:ext uri="{BB962C8B-B14F-4D97-AF65-F5344CB8AC3E}">
        <p14:creationId xmlns:p14="http://schemas.microsoft.com/office/powerpoint/2010/main" val="19995035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26115</TotalTime>
  <Words>6225</Words>
  <Application>Microsoft Office PowerPoint</Application>
  <PresentationFormat>Widescreen</PresentationFormat>
  <Paragraphs>722</Paragraphs>
  <Slides>40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Agency FB</vt:lpstr>
      <vt:lpstr>Arial</vt:lpstr>
      <vt:lpstr>Bauhaus 93</vt:lpstr>
      <vt:lpstr>Calibri</vt:lpstr>
      <vt:lpstr>Calibri Light</vt:lpstr>
      <vt:lpstr>Courier New</vt:lpstr>
      <vt:lpstr>Office Theme</vt:lpstr>
      <vt:lpstr>Survival Analysis  &amp; GLMM</vt:lpstr>
      <vt:lpstr>Advanced analyses – Analysis decision tree</vt:lpstr>
      <vt:lpstr>Summary (Learning Objectives)</vt:lpstr>
      <vt:lpstr>Survival Analysis</vt:lpstr>
      <vt:lpstr>What is Survival Analysis?</vt:lpstr>
      <vt:lpstr>Censoring</vt:lpstr>
      <vt:lpstr>Survivorship and Hazard functions</vt:lpstr>
      <vt:lpstr>2 options to do a Survival Analysis</vt:lpstr>
      <vt:lpstr>Example – Preparing the data</vt:lpstr>
      <vt:lpstr>Example – Exploring the data</vt:lpstr>
      <vt:lpstr>Example – Fitting a GLM with Gamma errors</vt:lpstr>
      <vt:lpstr>Example – Fitting a Parametric model</vt:lpstr>
      <vt:lpstr>Example – Fitting a Parametric model</vt:lpstr>
      <vt:lpstr>Example – Fitting a Parametric model</vt:lpstr>
      <vt:lpstr>Example – Plotting a Kaplan-Meier survival curve</vt:lpstr>
      <vt:lpstr>GLMM</vt:lpstr>
      <vt:lpstr>Advanced analyses – Analysis decision tree</vt:lpstr>
      <vt:lpstr>What is it?</vt:lpstr>
      <vt:lpstr>Are they God’s greatest gift to ecologists for doing stats?—Yes! Well, maybe.. Hmm, not quite.</vt:lpstr>
      <vt:lpstr>4 main Likelihood estimation methods</vt:lpstr>
      <vt:lpstr>Fitting a GLMM – 3 different packages for different occasions</vt:lpstr>
      <vt:lpstr>Fitting a GLMM – 3 different packages for different occasions</vt:lpstr>
      <vt:lpstr>Fitting a GLMM – 3 different packages for different occasions</vt:lpstr>
      <vt:lpstr>When to use what?: Bolker’s decision tree</vt:lpstr>
      <vt:lpstr>When to use what?: My personal procedure</vt:lpstr>
      <vt:lpstr>Example – Preparing the data</vt:lpstr>
      <vt:lpstr>Example – Fitting the GLMM</vt:lpstr>
      <vt:lpstr>Example – When there is overdispersion and/or other problems</vt:lpstr>
      <vt:lpstr>Example – Simplifying</vt:lpstr>
      <vt:lpstr>Example – Interpreting</vt:lpstr>
      <vt:lpstr>Example – model checking</vt:lpstr>
      <vt:lpstr>A note on multinomial GLMMs</vt:lpstr>
      <vt:lpstr>Dealing with errors</vt:lpstr>
      <vt:lpstr>Dealing with errors – Scaling variables</vt:lpstr>
      <vt:lpstr>Dealing with errors – Adjusting control settings</vt:lpstr>
      <vt:lpstr>Dealing with errors – Adjusting optimiser settings</vt:lpstr>
      <vt:lpstr>Dealing with errors – Adjusting optimiser settings</vt:lpstr>
      <vt:lpstr>Summary (Learning Objectives)</vt:lpstr>
      <vt:lpstr>Advanced analyses – Analysis decision tree</vt:lpstr>
      <vt:lpstr>Teaser for 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 Zhi Wen, Ian</dc:creator>
  <cp:lastModifiedBy>Chan Zhi Wen, Ian</cp:lastModifiedBy>
  <cp:revision>4</cp:revision>
  <dcterms:created xsi:type="dcterms:W3CDTF">2021-08-18T10:36:03Z</dcterms:created>
  <dcterms:modified xsi:type="dcterms:W3CDTF">2023-03-10T08:40:51Z</dcterms:modified>
</cp:coreProperties>
</file>